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81" r:id="rId3"/>
    <p:sldId id="256" r:id="rId4"/>
    <p:sldId id="278" r:id="rId5"/>
    <p:sldId id="295" r:id="rId6"/>
    <p:sldId id="304" r:id="rId7"/>
    <p:sldId id="282" r:id="rId8"/>
    <p:sldId id="283" r:id="rId9"/>
    <p:sldId id="285" r:id="rId10"/>
    <p:sldId id="286" r:id="rId11"/>
    <p:sldId id="288" r:id="rId12"/>
    <p:sldId id="284" r:id="rId13"/>
    <p:sldId id="291" r:id="rId14"/>
    <p:sldId id="298" r:id="rId15"/>
    <p:sldId id="297" r:id="rId16"/>
    <p:sldId id="305" r:id="rId17"/>
    <p:sldId id="306" r:id="rId18"/>
    <p:sldId id="301" r:id="rId19"/>
    <p:sldId id="302" r:id="rId20"/>
    <p:sldId id="309" r:id="rId21"/>
    <p:sldId id="307" r:id="rId22"/>
    <p:sldId id="303" r:id="rId23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5E3E6-7327-46AC-9BD8-2B2E2C4A7E9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636F5E-4BF3-4473-84E9-B81918EF4FB9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C00000"/>
              </a:solidFill>
            </a:rPr>
            <a:t>Кафедра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C00000"/>
              </a:solidFill>
            </a:rPr>
            <a:t> профессионального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C00000"/>
              </a:solidFill>
            </a:rPr>
            <a:t>Мастерства</a:t>
          </a:r>
        </a:p>
        <a:p>
          <a:pPr>
            <a:spcAft>
              <a:spcPts val="0"/>
            </a:spcAft>
          </a:pPr>
          <a:r>
            <a:rPr lang="ru-RU" sz="1600" b="1" dirty="0" err="1" smtClean="0">
              <a:solidFill>
                <a:srgbClr val="C00000"/>
              </a:solidFill>
            </a:rPr>
            <a:t>И.С.Клейман</a:t>
          </a:r>
          <a:endParaRPr lang="ru-RU" sz="1600" b="1" dirty="0">
            <a:solidFill>
              <a:srgbClr val="C00000"/>
            </a:solidFill>
          </a:endParaRPr>
        </a:p>
      </dgm:t>
    </dgm:pt>
    <dgm:pt modelId="{7275C5D6-4029-49F2-9073-9319D3C31F12}" type="parTrans" cxnId="{C5C92063-BB7B-474E-822E-80708569E759}">
      <dgm:prSet/>
      <dgm:spPr/>
      <dgm:t>
        <a:bodyPr/>
        <a:lstStyle/>
        <a:p>
          <a:endParaRPr lang="ru-RU"/>
        </a:p>
      </dgm:t>
    </dgm:pt>
    <dgm:pt modelId="{FFCA80B4-0ED0-4374-B9A5-203E45531A21}" type="sibTrans" cxnId="{C5C92063-BB7B-474E-822E-80708569E759}">
      <dgm:prSet/>
      <dgm:spPr/>
      <dgm:t>
        <a:bodyPr/>
        <a:lstStyle/>
        <a:p>
          <a:endParaRPr lang="ru-RU"/>
        </a:p>
      </dgm:t>
    </dgm:pt>
    <dgm:pt modelId="{B5B42091-094C-4086-94C8-100FD99E15D1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2400" b="1" dirty="0" err="1" smtClean="0">
              <a:solidFill>
                <a:srgbClr val="C00000"/>
              </a:solidFill>
            </a:rPr>
            <a:t>ЦНППМПР</a:t>
          </a:r>
          <a:endParaRPr lang="ru-RU" sz="2400" b="1" dirty="0" smtClean="0">
            <a:solidFill>
              <a:srgbClr val="C00000"/>
            </a:solidFill>
          </a:endParaRPr>
        </a:p>
        <a:p>
          <a:r>
            <a:rPr lang="ru-RU" sz="2400" b="1" dirty="0" err="1" smtClean="0">
              <a:solidFill>
                <a:srgbClr val="C00000"/>
              </a:solidFill>
            </a:rPr>
            <a:t>Н.Д.Чистякова</a:t>
          </a:r>
          <a:endParaRPr lang="ru-RU" sz="2400" b="1" dirty="0">
            <a:solidFill>
              <a:srgbClr val="C00000"/>
            </a:solidFill>
          </a:endParaRPr>
        </a:p>
      </dgm:t>
    </dgm:pt>
    <dgm:pt modelId="{46AF84FC-11DC-4430-8FAD-80D0CC2D0C81}" type="sibTrans" cxnId="{1B8B0EF2-A747-4E72-B3F9-7DCAE1E65E17}">
      <dgm:prSet/>
      <dgm:spPr/>
      <dgm:t>
        <a:bodyPr/>
        <a:lstStyle/>
        <a:p>
          <a:endParaRPr lang="ru-RU"/>
        </a:p>
      </dgm:t>
    </dgm:pt>
    <dgm:pt modelId="{4696CF8E-DE0F-4486-BF6A-C21F2B9ED56D}" type="parTrans" cxnId="{1B8B0EF2-A747-4E72-B3F9-7DCAE1E65E17}">
      <dgm:prSet/>
      <dgm:spPr/>
      <dgm:t>
        <a:bodyPr/>
        <a:lstStyle/>
        <a:p>
          <a:endParaRPr lang="ru-RU"/>
        </a:p>
      </dgm:t>
    </dgm:pt>
    <dgm:pt modelId="{BD9683FA-1C15-4B53-A348-74DB09968B6F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Организационно-методический отдел</a:t>
          </a:r>
        </a:p>
        <a:p>
          <a:r>
            <a:rPr lang="ru-RU" sz="1600" b="1" dirty="0" err="1" smtClean="0">
              <a:solidFill>
                <a:srgbClr val="C00000"/>
              </a:solidFill>
            </a:rPr>
            <a:t>Л.А</a:t>
          </a:r>
          <a:r>
            <a:rPr lang="ru-RU" sz="1600" b="1" dirty="0" smtClean="0">
              <a:solidFill>
                <a:srgbClr val="C00000"/>
              </a:solidFill>
            </a:rPr>
            <a:t>. </a:t>
          </a:r>
          <a:r>
            <a:rPr lang="ru-RU" sz="1600" b="1" dirty="0" err="1" smtClean="0">
              <a:solidFill>
                <a:srgbClr val="C00000"/>
              </a:solidFill>
            </a:rPr>
            <a:t>Молош</a:t>
          </a:r>
          <a:endParaRPr lang="ru-RU" sz="1600" b="1" dirty="0">
            <a:solidFill>
              <a:srgbClr val="C00000"/>
            </a:solidFill>
          </a:endParaRPr>
        </a:p>
      </dgm:t>
    </dgm:pt>
    <dgm:pt modelId="{AA709986-FE0E-40BA-8B46-0770C5CE04BF}" type="parTrans" cxnId="{929AA62E-AD30-4CF9-BECC-68DC9C72A87E}">
      <dgm:prSet/>
      <dgm:spPr/>
      <dgm:t>
        <a:bodyPr/>
        <a:lstStyle/>
        <a:p>
          <a:endParaRPr lang="ru-RU"/>
        </a:p>
      </dgm:t>
    </dgm:pt>
    <dgm:pt modelId="{2AF2A9FD-E7AD-4A86-9B4A-58AED4F467FA}" type="sibTrans" cxnId="{929AA62E-AD30-4CF9-BECC-68DC9C72A87E}">
      <dgm:prSet/>
      <dgm:spPr/>
      <dgm:t>
        <a:bodyPr/>
        <a:lstStyle/>
        <a:p>
          <a:endParaRPr lang="ru-RU"/>
        </a:p>
      </dgm:t>
    </dgm:pt>
    <dgm:pt modelId="{97D553F4-9FFE-42D5-8C7E-150E676E31B1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lvl="0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dirty="0" smtClean="0">
              <a:solidFill>
                <a:srgbClr val="C00000"/>
              </a:solidFill>
            </a:rPr>
            <a:t>Отдел </a:t>
          </a:r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dirty="0" err="1" smtClean="0">
              <a:solidFill>
                <a:srgbClr val="C00000"/>
              </a:solidFill>
            </a:rPr>
            <a:t>Т.В.Коротаевой</a:t>
          </a:r>
          <a:endParaRPr lang="ru-RU" sz="1600" b="1" dirty="0" smtClean="0">
            <a:solidFill>
              <a:srgbClr val="C00000"/>
            </a:solidFill>
          </a:endParaRPr>
        </a:p>
      </dgm:t>
    </dgm:pt>
    <dgm:pt modelId="{29F364B2-5B88-49D8-9B9F-50B346B45A81}" type="parTrans" cxnId="{C1E00A1F-EECD-49D1-B06D-DA902A8E4EFE}">
      <dgm:prSet/>
      <dgm:spPr/>
      <dgm:t>
        <a:bodyPr/>
        <a:lstStyle/>
        <a:p>
          <a:endParaRPr lang="ru-RU"/>
        </a:p>
      </dgm:t>
    </dgm:pt>
    <dgm:pt modelId="{2F62B60A-9A7A-4853-9846-888503543C60}" type="sibTrans" cxnId="{C1E00A1F-EECD-49D1-B06D-DA902A8E4EFE}">
      <dgm:prSet/>
      <dgm:spPr/>
      <dgm:t>
        <a:bodyPr/>
        <a:lstStyle/>
        <a:p>
          <a:endParaRPr lang="ru-RU"/>
        </a:p>
      </dgm:t>
    </dgm:pt>
    <dgm:pt modelId="{805508B1-1076-4AA6-BB12-2C851749E7D6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u="none" dirty="0" smtClean="0">
              <a:solidFill>
                <a:srgbClr val="C00000"/>
              </a:solidFill>
            </a:rPr>
            <a:t>Отдел </a:t>
          </a:r>
        </a:p>
        <a:p>
          <a:r>
            <a:rPr lang="ru-RU" sz="1600" b="1" u="none" dirty="0" err="1" smtClean="0">
              <a:solidFill>
                <a:srgbClr val="C00000"/>
              </a:solidFill>
            </a:rPr>
            <a:t>Л.А.Пермяковой</a:t>
          </a:r>
          <a:endParaRPr lang="ru-RU" sz="1600" b="1" u="none" dirty="0">
            <a:solidFill>
              <a:srgbClr val="C00000"/>
            </a:solidFill>
          </a:endParaRPr>
        </a:p>
      </dgm:t>
    </dgm:pt>
    <dgm:pt modelId="{14F6AEE8-FBD9-47E8-A429-C4237372E54D}" type="sibTrans" cxnId="{4C19C6FD-29AD-4F48-804D-CEF514931F61}">
      <dgm:prSet/>
      <dgm:spPr/>
      <dgm:t>
        <a:bodyPr/>
        <a:lstStyle/>
        <a:p>
          <a:endParaRPr lang="ru-RU"/>
        </a:p>
      </dgm:t>
    </dgm:pt>
    <dgm:pt modelId="{9D586EA9-A1AA-472D-9E07-255266FD60A8}" type="parTrans" cxnId="{4C19C6FD-29AD-4F48-804D-CEF514931F61}">
      <dgm:prSet/>
      <dgm:spPr/>
      <dgm:t>
        <a:bodyPr/>
        <a:lstStyle/>
        <a:p>
          <a:endParaRPr lang="ru-RU"/>
        </a:p>
      </dgm:t>
    </dgm:pt>
    <dgm:pt modelId="{7E007ED0-85D8-46F0-BDD8-D4C3F0B41E93}" type="pres">
      <dgm:prSet presAssocID="{9A55E3E6-7327-46AC-9BD8-2B2E2C4A7E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A100F5-A660-4679-BB72-78240ABB7F2B}" type="pres">
      <dgm:prSet presAssocID="{B5B42091-094C-4086-94C8-100FD99E15D1}" presName="hierRoot1" presStyleCnt="0">
        <dgm:presLayoutVars>
          <dgm:hierBranch val="init"/>
        </dgm:presLayoutVars>
      </dgm:prSet>
      <dgm:spPr/>
    </dgm:pt>
    <dgm:pt modelId="{40F079B2-0FC9-45C0-97A4-177AE459E198}" type="pres">
      <dgm:prSet presAssocID="{B5B42091-094C-4086-94C8-100FD99E15D1}" presName="rootComposite1" presStyleCnt="0"/>
      <dgm:spPr/>
    </dgm:pt>
    <dgm:pt modelId="{1B34B4FB-C99E-4849-8F8A-C182CCC3B1DE}" type="pres">
      <dgm:prSet presAssocID="{B5B42091-094C-4086-94C8-100FD99E15D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D41B87-5739-4830-9D23-0608CF2152B3}" type="pres">
      <dgm:prSet presAssocID="{B5B42091-094C-4086-94C8-100FD99E15D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DC9B815-F3BE-4F35-A2D9-960BF8265209}" type="pres">
      <dgm:prSet presAssocID="{B5B42091-094C-4086-94C8-100FD99E15D1}" presName="hierChild2" presStyleCnt="0"/>
      <dgm:spPr/>
    </dgm:pt>
    <dgm:pt modelId="{A75CCFC2-F2BE-40A0-95EB-B3B819343384}" type="pres">
      <dgm:prSet presAssocID="{AA709986-FE0E-40BA-8B46-0770C5CE04B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61DAF56-4EB6-4E24-A1F0-FD1B4FEA52A2}" type="pres">
      <dgm:prSet presAssocID="{BD9683FA-1C15-4B53-A348-74DB09968B6F}" presName="hierRoot2" presStyleCnt="0">
        <dgm:presLayoutVars>
          <dgm:hierBranch val="init"/>
        </dgm:presLayoutVars>
      </dgm:prSet>
      <dgm:spPr/>
    </dgm:pt>
    <dgm:pt modelId="{A9D95AF5-CF97-4D24-BC75-381FCE22260D}" type="pres">
      <dgm:prSet presAssocID="{BD9683FA-1C15-4B53-A348-74DB09968B6F}" presName="rootComposite" presStyleCnt="0"/>
      <dgm:spPr/>
    </dgm:pt>
    <dgm:pt modelId="{11E5747F-1C18-4F16-A88B-ADFBDBC0A987}" type="pres">
      <dgm:prSet presAssocID="{BD9683FA-1C15-4B53-A348-74DB09968B6F}" presName="rootText" presStyleLbl="node2" presStyleIdx="0" presStyleCnt="2" custAng="0" custScaleX="105512" custLinFactX="25641" custLinFactNeighborX="100000" custLinFactNeighborY="331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74A89-7AB5-48AD-8C1B-F1E79F23DD66}" type="pres">
      <dgm:prSet presAssocID="{BD9683FA-1C15-4B53-A348-74DB09968B6F}" presName="rootConnector" presStyleLbl="node2" presStyleIdx="0" presStyleCnt="2"/>
      <dgm:spPr/>
      <dgm:t>
        <a:bodyPr/>
        <a:lstStyle/>
        <a:p>
          <a:endParaRPr lang="ru-RU"/>
        </a:p>
      </dgm:t>
    </dgm:pt>
    <dgm:pt modelId="{C0224308-EF9B-4B2C-826E-934F60E2284E}" type="pres">
      <dgm:prSet presAssocID="{BD9683FA-1C15-4B53-A348-74DB09968B6F}" presName="hierChild4" presStyleCnt="0"/>
      <dgm:spPr/>
    </dgm:pt>
    <dgm:pt modelId="{B4E630CA-EA26-4F02-A6E6-70BBF8FA9812}" type="pres">
      <dgm:prSet presAssocID="{BD9683FA-1C15-4B53-A348-74DB09968B6F}" presName="hierChild5" presStyleCnt="0"/>
      <dgm:spPr/>
    </dgm:pt>
    <dgm:pt modelId="{A5E33064-8148-40AC-8246-A6F6C7D16214}" type="pres">
      <dgm:prSet presAssocID="{7275C5D6-4029-49F2-9073-9319D3C31F1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F9DDC56-8A8E-4174-8954-08D9AA0A5B38}" type="pres">
      <dgm:prSet presAssocID="{6B636F5E-4BF3-4473-84E9-B81918EF4FB9}" presName="hierRoot2" presStyleCnt="0">
        <dgm:presLayoutVars>
          <dgm:hierBranch val="init"/>
        </dgm:presLayoutVars>
      </dgm:prSet>
      <dgm:spPr/>
    </dgm:pt>
    <dgm:pt modelId="{495724A2-FC29-4604-B171-4014E8B77BC1}" type="pres">
      <dgm:prSet presAssocID="{6B636F5E-4BF3-4473-84E9-B81918EF4FB9}" presName="rootComposite" presStyleCnt="0"/>
      <dgm:spPr/>
    </dgm:pt>
    <dgm:pt modelId="{88BD9874-B82B-40C9-88D1-766287F80B37}" type="pres">
      <dgm:prSet presAssocID="{6B636F5E-4BF3-4473-84E9-B81918EF4FB9}" presName="rootText" presStyleLbl="node2" presStyleIdx="1" presStyleCnt="2" custScaleX="97740" custLinFactX="19761" custLinFactNeighborX="100000" custLinFactNeighborY="331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7196D9-3FDF-4E9D-8837-FD97A490FC8F}" type="pres">
      <dgm:prSet presAssocID="{6B636F5E-4BF3-4473-84E9-B81918EF4FB9}" presName="rootConnector" presStyleLbl="node2" presStyleIdx="1" presStyleCnt="2"/>
      <dgm:spPr/>
      <dgm:t>
        <a:bodyPr/>
        <a:lstStyle/>
        <a:p>
          <a:endParaRPr lang="ru-RU"/>
        </a:p>
      </dgm:t>
    </dgm:pt>
    <dgm:pt modelId="{FF87DB35-3C97-4188-84A9-06A2C3F50144}" type="pres">
      <dgm:prSet presAssocID="{6B636F5E-4BF3-4473-84E9-B81918EF4FB9}" presName="hierChild4" presStyleCnt="0"/>
      <dgm:spPr/>
    </dgm:pt>
    <dgm:pt modelId="{1BC96132-7102-482F-B36F-EBF08FA42466}" type="pres">
      <dgm:prSet presAssocID="{29F364B2-5B88-49D8-9B9F-50B346B45A81}" presName="Name37" presStyleLbl="parChTrans1D3" presStyleIdx="0" presStyleCnt="1"/>
      <dgm:spPr/>
      <dgm:t>
        <a:bodyPr/>
        <a:lstStyle/>
        <a:p>
          <a:endParaRPr lang="ru-RU"/>
        </a:p>
      </dgm:t>
    </dgm:pt>
    <dgm:pt modelId="{D884E988-7D07-431B-9EDC-6FB8C5790DBB}" type="pres">
      <dgm:prSet presAssocID="{97D553F4-9FFE-42D5-8C7E-150E676E31B1}" presName="hierRoot2" presStyleCnt="0">
        <dgm:presLayoutVars>
          <dgm:hierBranch val="init"/>
        </dgm:presLayoutVars>
      </dgm:prSet>
      <dgm:spPr/>
    </dgm:pt>
    <dgm:pt modelId="{EB98AF49-7216-4C14-B4C7-D9F38524A288}" type="pres">
      <dgm:prSet presAssocID="{97D553F4-9FFE-42D5-8C7E-150E676E31B1}" presName="rootComposite" presStyleCnt="0"/>
      <dgm:spPr/>
    </dgm:pt>
    <dgm:pt modelId="{90AFBD89-5705-4432-A377-48ED48E76A45}" type="pres">
      <dgm:prSet presAssocID="{97D553F4-9FFE-42D5-8C7E-150E676E31B1}" presName="rootText" presStyleLbl="node3" presStyleIdx="0" presStyleCnt="1" custScaleX="67154" custScaleY="114403" custLinFactY="-17758" custLinFactNeighborX="-9567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642DC5-2546-45B9-AC43-0474004CA0AD}" type="pres">
      <dgm:prSet presAssocID="{97D553F4-9FFE-42D5-8C7E-150E676E31B1}" presName="rootConnector" presStyleLbl="node3" presStyleIdx="0" presStyleCnt="1"/>
      <dgm:spPr/>
      <dgm:t>
        <a:bodyPr/>
        <a:lstStyle/>
        <a:p>
          <a:endParaRPr lang="ru-RU"/>
        </a:p>
      </dgm:t>
    </dgm:pt>
    <dgm:pt modelId="{B12E1AF5-002B-4FD5-A581-B26B32157C88}" type="pres">
      <dgm:prSet presAssocID="{97D553F4-9FFE-42D5-8C7E-150E676E31B1}" presName="hierChild4" presStyleCnt="0"/>
      <dgm:spPr/>
    </dgm:pt>
    <dgm:pt modelId="{C5C9C6F1-11A5-4858-901F-64A6F3A261E8}" type="pres">
      <dgm:prSet presAssocID="{9D586EA9-A1AA-472D-9E07-255266FD60A8}" presName="Name37" presStyleLbl="parChTrans1D4" presStyleIdx="0" presStyleCnt="1"/>
      <dgm:spPr/>
      <dgm:t>
        <a:bodyPr/>
        <a:lstStyle/>
        <a:p>
          <a:endParaRPr lang="ru-RU"/>
        </a:p>
      </dgm:t>
    </dgm:pt>
    <dgm:pt modelId="{84C30E53-9A95-4D43-B6FA-6573ED6E2FC1}" type="pres">
      <dgm:prSet presAssocID="{805508B1-1076-4AA6-BB12-2C851749E7D6}" presName="hierRoot2" presStyleCnt="0">
        <dgm:presLayoutVars>
          <dgm:hierBranch val="init"/>
        </dgm:presLayoutVars>
      </dgm:prSet>
      <dgm:spPr/>
    </dgm:pt>
    <dgm:pt modelId="{924EB7A3-7068-4B86-B170-3AD77B37C60A}" type="pres">
      <dgm:prSet presAssocID="{805508B1-1076-4AA6-BB12-2C851749E7D6}" presName="rootComposite" presStyleCnt="0"/>
      <dgm:spPr/>
    </dgm:pt>
    <dgm:pt modelId="{8CF5F69A-7022-43F6-AF1F-FC33C864CBD7}" type="pres">
      <dgm:prSet presAssocID="{805508B1-1076-4AA6-BB12-2C851749E7D6}" presName="rootText" presStyleLbl="node4" presStyleIdx="0" presStyleCnt="1" custLinFactX="-100000" custLinFactY="-100000" custLinFactNeighborX="-130285" custLinFactNeighborY="-1672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B3183-ADA1-46E0-8624-67B5B88FF986}" type="pres">
      <dgm:prSet presAssocID="{805508B1-1076-4AA6-BB12-2C851749E7D6}" presName="rootConnector" presStyleLbl="node4" presStyleIdx="0" presStyleCnt="1"/>
      <dgm:spPr/>
      <dgm:t>
        <a:bodyPr/>
        <a:lstStyle/>
        <a:p>
          <a:endParaRPr lang="ru-RU"/>
        </a:p>
      </dgm:t>
    </dgm:pt>
    <dgm:pt modelId="{956A68C6-1096-4DF7-BD82-DBC07EBCF708}" type="pres">
      <dgm:prSet presAssocID="{805508B1-1076-4AA6-BB12-2C851749E7D6}" presName="hierChild4" presStyleCnt="0"/>
      <dgm:spPr/>
    </dgm:pt>
    <dgm:pt modelId="{3DAF33F5-65C7-4E07-A4AC-763513ECFEF7}" type="pres">
      <dgm:prSet presAssocID="{805508B1-1076-4AA6-BB12-2C851749E7D6}" presName="hierChild5" presStyleCnt="0"/>
      <dgm:spPr/>
    </dgm:pt>
    <dgm:pt modelId="{ED7D3BEF-685C-48C1-A10D-2F9265743EAD}" type="pres">
      <dgm:prSet presAssocID="{97D553F4-9FFE-42D5-8C7E-150E676E31B1}" presName="hierChild5" presStyleCnt="0"/>
      <dgm:spPr/>
    </dgm:pt>
    <dgm:pt modelId="{4B4B7341-6D35-4383-8C81-AE2538C41EDD}" type="pres">
      <dgm:prSet presAssocID="{6B636F5E-4BF3-4473-84E9-B81918EF4FB9}" presName="hierChild5" presStyleCnt="0"/>
      <dgm:spPr/>
    </dgm:pt>
    <dgm:pt modelId="{E76E25DB-2CFD-4D66-B8C9-5797A87D06CE}" type="pres">
      <dgm:prSet presAssocID="{B5B42091-094C-4086-94C8-100FD99E15D1}" presName="hierChild3" presStyleCnt="0"/>
      <dgm:spPr/>
    </dgm:pt>
  </dgm:ptLst>
  <dgm:cxnLst>
    <dgm:cxn modelId="{8B1A1EE5-BF50-4662-851D-71E1B705C447}" type="presOf" srcId="{6B636F5E-4BF3-4473-84E9-B81918EF4FB9}" destId="{88BD9874-B82B-40C9-88D1-766287F80B37}" srcOrd="0" destOrd="0" presId="urn:microsoft.com/office/officeart/2005/8/layout/orgChart1"/>
    <dgm:cxn modelId="{C8B5008F-B8D8-4215-B999-903C41C7B598}" type="presOf" srcId="{9A55E3E6-7327-46AC-9BD8-2B2E2C4A7E98}" destId="{7E007ED0-85D8-46F0-BDD8-D4C3F0B41E93}" srcOrd="0" destOrd="0" presId="urn:microsoft.com/office/officeart/2005/8/layout/orgChart1"/>
    <dgm:cxn modelId="{AF85DD2C-D5E1-43CA-B45F-802A436E7CCB}" type="presOf" srcId="{B5B42091-094C-4086-94C8-100FD99E15D1}" destId="{1ED41B87-5739-4830-9D23-0608CF2152B3}" srcOrd="1" destOrd="0" presId="urn:microsoft.com/office/officeart/2005/8/layout/orgChart1"/>
    <dgm:cxn modelId="{9DEE5824-0A5B-415E-9F33-152A48B55767}" type="presOf" srcId="{805508B1-1076-4AA6-BB12-2C851749E7D6}" destId="{8CF5F69A-7022-43F6-AF1F-FC33C864CBD7}" srcOrd="0" destOrd="0" presId="urn:microsoft.com/office/officeart/2005/8/layout/orgChart1"/>
    <dgm:cxn modelId="{C5C92063-BB7B-474E-822E-80708569E759}" srcId="{B5B42091-094C-4086-94C8-100FD99E15D1}" destId="{6B636F5E-4BF3-4473-84E9-B81918EF4FB9}" srcOrd="1" destOrd="0" parTransId="{7275C5D6-4029-49F2-9073-9319D3C31F12}" sibTransId="{FFCA80B4-0ED0-4374-B9A5-203E45531A21}"/>
    <dgm:cxn modelId="{4E42BD13-6FE2-471D-BEAB-91F717D8D017}" type="presOf" srcId="{6B636F5E-4BF3-4473-84E9-B81918EF4FB9}" destId="{287196D9-3FDF-4E9D-8837-FD97A490FC8F}" srcOrd="1" destOrd="0" presId="urn:microsoft.com/office/officeart/2005/8/layout/orgChart1"/>
    <dgm:cxn modelId="{B38A44D7-29B1-44C1-B191-1AD410B79845}" type="presOf" srcId="{B5B42091-094C-4086-94C8-100FD99E15D1}" destId="{1B34B4FB-C99E-4849-8F8A-C182CCC3B1DE}" srcOrd="0" destOrd="0" presId="urn:microsoft.com/office/officeart/2005/8/layout/orgChart1"/>
    <dgm:cxn modelId="{279D109B-97DE-41A4-8BE4-CE693B7DAD87}" type="presOf" srcId="{9D586EA9-A1AA-472D-9E07-255266FD60A8}" destId="{C5C9C6F1-11A5-4858-901F-64A6F3A261E8}" srcOrd="0" destOrd="0" presId="urn:microsoft.com/office/officeart/2005/8/layout/orgChart1"/>
    <dgm:cxn modelId="{EF9C90AC-50CE-45DE-9C1A-802C3FD223E4}" type="presOf" srcId="{97D553F4-9FFE-42D5-8C7E-150E676E31B1}" destId="{90AFBD89-5705-4432-A377-48ED48E76A45}" srcOrd="0" destOrd="0" presId="urn:microsoft.com/office/officeart/2005/8/layout/orgChart1"/>
    <dgm:cxn modelId="{5BBA4216-8556-454F-B6B5-0A9E609E106A}" type="presOf" srcId="{AA709986-FE0E-40BA-8B46-0770C5CE04BF}" destId="{A75CCFC2-F2BE-40A0-95EB-B3B819343384}" srcOrd="0" destOrd="0" presId="urn:microsoft.com/office/officeart/2005/8/layout/orgChart1"/>
    <dgm:cxn modelId="{694A91CB-A187-4248-AB1C-8CF0E33A6435}" type="presOf" srcId="{7275C5D6-4029-49F2-9073-9319D3C31F12}" destId="{A5E33064-8148-40AC-8246-A6F6C7D16214}" srcOrd="0" destOrd="0" presId="urn:microsoft.com/office/officeart/2005/8/layout/orgChart1"/>
    <dgm:cxn modelId="{C1E00A1F-EECD-49D1-B06D-DA902A8E4EFE}" srcId="{6B636F5E-4BF3-4473-84E9-B81918EF4FB9}" destId="{97D553F4-9FFE-42D5-8C7E-150E676E31B1}" srcOrd="0" destOrd="0" parTransId="{29F364B2-5B88-49D8-9B9F-50B346B45A81}" sibTransId="{2F62B60A-9A7A-4853-9846-888503543C60}"/>
    <dgm:cxn modelId="{4C19C6FD-29AD-4F48-804D-CEF514931F61}" srcId="{97D553F4-9FFE-42D5-8C7E-150E676E31B1}" destId="{805508B1-1076-4AA6-BB12-2C851749E7D6}" srcOrd="0" destOrd="0" parTransId="{9D586EA9-A1AA-472D-9E07-255266FD60A8}" sibTransId="{14F6AEE8-FBD9-47E8-A429-C4237372E54D}"/>
    <dgm:cxn modelId="{4944A8F3-68F1-40DC-ACC7-4A6EBE67C1B1}" type="presOf" srcId="{BD9683FA-1C15-4B53-A348-74DB09968B6F}" destId="{B3B74A89-7AB5-48AD-8C1B-F1E79F23DD66}" srcOrd="1" destOrd="0" presId="urn:microsoft.com/office/officeart/2005/8/layout/orgChart1"/>
    <dgm:cxn modelId="{423F0170-EF24-435D-B963-4DD0F3DFB93C}" type="presOf" srcId="{97D553F4-9FFE-42D5-8C7E-150E676E31B1}" destId="{40642DC5-2546-45B9-AC43-0474004CA0AD}" srcOrd="1" destOrd="0" presId="urn:microsoft.com/office/officeart/2005/8/layout/orgChart1"/>
    <dgm:cxn modelId="{21B7A933-1E95-45B2-9875-29AC03C89FEB}" type="presOf" srcId="{29F364B2-5B88-49D8-9B9F-50B346B45A81}" destId="{1BC96132-7102-482F-B36F-EBF08FA42466}" srcOrd="0" destOrd="0" presId="urn:microsoft.com/office/officeart/2005/8/layout/orgChart1"/>
    <dgm:cxn modelId="{1B8B0EF2-A747-4E72-B3F9-7DCAE1E65E17}" srcId="{9A55E3E6-7327-46AC-9BD8-2B2E2C4A7E98}" destId="{B5B42091-094C-4086-94C8-100FD99E15D1}" srcOrd="0" destOrd="0" parTransId="{4696CF8E-DE0F-4486-BF6A-C21F2B9ED56D}" sibTransId="{46AF84FC-11DC-4430-8FAD-80D0CC2D0C81}"/>
    <dgm:cxn modelId="{929AA62E-AD30-4CF9-BECC-68DC9C72A87E}" srcId="{B5B42091-094C-4086-94C8-100FD99E15D1}" destId="{BD9683FA-1C15-4B53-A348-74DB09968B6F}" srcOrd="0" destOrd="0" parTransId="{AA709986-FE0E-40BA-8B46-0770C5CE04BF}" sibTransId="{2AF2A9FD-E7AD-4A86-9B4A-58AED4F467FA}"/>
    <dgm:cxn modelId="{96C8FAFD-B89A-4FB7-A7F5-CCFCD6EA45A7}" type="presOf" srcId="{805508B1-1076-4AA6-BB12-2C851749E7D6}" destId="{86CB3183-ADA1-46E0-8624-67B5B88FF986}" srcOrd="1" destOrd="0" presId="urn:microsoft.com/office/officeart/2005/8/layout/orgChart1"/>
    <dgm:cxn modelId="{EAF2E6EA-7E6B-4540-BAAD-D126E5FDDE0C}" type="presOf" srcId="{BD9683FA-1C15-4B53-A348-74DB09968B6F}" destId="{11E5747F-1C18-4F16-A88B-ADFBDBC0A987}" srcOrd="0" destOrd="0" presId="urn:microsoft.com/office/officeart/2005/8/layout/orgChart1"/>
    <dgm:cxn modelId="{CEBA68F9-790F-4340-9990-BE725F5674AB}" type="presParOf" srcId="{7E007ED0-85D8-46F0-BDD8-D4C3F0B41E93}" destId="{B2A100F5-A660-4679-BB72-78240ABB7F2B}" srcOrd="0" destOrd="0" presId="urn:microsoft.com/office/officeart/2005/8/layout/orgChart1"/>
    <dgm:cxn modelId="{CF570336-0BE2-47D2-AB4D-5DED6861946B}" type="presParOf" srcId="{B2A100F5-A660-4679-BB72-78240ABB7F2B}" destId="{40F079B2-0FC9-45C0-97A4-177AE459E198}" srcOrd="0" destOrd="0" presId="urn:microsoft.com/office/officeart/2005/8/layout/orgChart1"/>
    <dgm:cxn modelId="{E701DC17-20B0-4B1D-9159-628B129D50B1}" type="presParOf" srcId="{40F079B2-0FC9-45C0-97A4-177AE459E198}" destId="{1B34B4FB-C99E-4849-8F8A-C182CCC3B1DE}" srcOrd="0" destOrd="0" presId="urn:microsoft.com/office/officeart/2005/8/layout/orgChart1"/>
    <dgm:cxn modelId="{98843904-EF83-47EC-963B-4BA02126B55F}" type="presParOf" srcId="{40F079B2-0FC9-45C0-97A4-177AE459E198}" destId="{1ED41B87-5739-4830-9D23-0608CF2152B3}" srcOrd="1" destOrd="0" presId="urn:microsoft.com/office/officeart/2005/8/layout/orgChart1"/>
    <dgm:cxn modelId="{87311876-C0C5-49F9-89D0-D4E4008C0796}" type="presParOf" srcId="{B2A100F5-A660-4679-BB72-78240ABB7F2B}" destId="{2DC9B815-F3BE-4F35-A2D9-960BF8265209}" srcOrd="1" destOrd="0" presId="urn:microsoft.com/office/officeart/2005/8/layout/orgChart1"/>
    <dgm:cxn modelId="{F3FCC030-990D-4F05-ACE6-4679846E7937}" type="presParOf" srcId="{2DC9B815-F3BE-4F35-A2D9-960BF8265209}" destId="{A75CCFC2-F2BE-40A0-95EB-B3B819343384}" srcOrd="0" destOrd="0" presId="urn:microsoft.com/office/officeart/2005/8/layout/orgChart1"/>
    <dgm:cxn modelId="{67073591-BA70-46FC-A76E-F594F3178266}" type="presParOf" srcId="{2DC9B815-F3BE-4F35-A2D9-960BF8265209}" destId="{E61DAF56-4EB6-4E24-A1F0-FD1B4FEA52A2}" srcOrd="1" destOrd="0" presId="urn:microsoft.com/office/officeart/2005/8/layout/orgChart1"/>
    <dgm:cxn modelId="{2B81218C-5691-4539-948D-C2E339AAC89E}" type="presParOf" srcId="{E61DAF56-4EB6-4E24-A1F0-FD1B4FEA52A2}" destId="{A9D95AF5-CF97-4D24-BC75-381FCE22260D}" srcOrd="0" destOrd="0" presId="urn:microsoft.com/office/officeart/2005/8/layout/orgChart1"/>
    <dgm:cxn modelId="{DA2F1CEE-9F28-46DA-A3D7-4C327E3A29AD}" type="presParOf" srcId="{A9D95AF5-CF97-4D24-BC75-381FCE22260D}" destId="{11E5747F-1C18-4F16-A88B-ADFBDBC0A987}" srcOrd="0" destOrd="0" presId="urn:microsoft.com/office/officeart/2005/8/layout/orgChart1"/>
    <dgm:cxn modelId="{4E31A19E-6BAF-4869-9114-5337D640AE73}" type="presParOf" srcId="{A9D95AF5-CF97-4D24-BC75-381FCE22260D}" destId="{B3B74A89-7AB5-48AD-8C1B-F1E79F23DD66}" srcOrd="1" destOrd="0" presId="urn:microsoft.com/office/officeart/2005/8/layout/orgChart1"/>
    <dgm:cxn modelId="{4A2C78C0-FF6F-46A2-AAD4-A63403725670}" type="presParOf" srcId="{E61DAF56-4EB6-4E24-A1F0-FD1B4FEA52A2}" destId="{C0224308-EF9B-4B2C-826E-934F60E2284E}" srcOrd="1" destOrd="0" presId="urn:microsoft.com/office/officeart/2005/8/layout/orgChart1"/>
    <dgm:cxn modelId="{C8290A02-F17E-4F99-94A0-05007EC663D8}" type="presParOf" srcId="{E61DAF56-4EB6-4E24-A1F0-FD1B4FEA52A2}" destId="{B4E630CA-EA26-4F02-A6E6-70BBF8FA9812}" srcOrd="2" destOrd="0" presId="urn:microsoft.com/office/officeart/2005/8/layout/orgChart1"/>
    <dgm:cxn modelId="{3E60F29A-A921-49A9-B138-F2F48B051120}" type="presParOf" srcId="{2DC9B815-F3BE-4F35-A2D9-960BF8265209}" destId="{A5E33064-8148-40AC-8246-A6F6C7D16214}" srcOrd="2" destOrd="0" presId="urn:microsoft.com/office/officeart/2005/8/layout/orgChart1"/>
    <dgm:cxn modelId="{B9E32E63-8A3B-4B04-AB14-3718D4828F4C}" type="presParOf" srcId="{2DC9B815-F3BE-4F35-A2D9-960BF8265209}" destId="{AF9DDC56-8A8E-4174-8954-08D9AA0A5B38}" srcOrd="3" destOrd="0" presId="urn:microsoft.com/office/officeart/2005/8/layout/orgChart1"/>
    <dgm:cxn modelId="{EC253240-FD7D-460A-9A92-23671ADCED5B}" type="presParOf" srcId="{AF9DDC56-8A8E-4174-8954-08D9AA0A5B38}" destId="{495724A2-FC29-4604-B171-4014E8B77BC1}" srcOrd="0" destOrd="0" presId="urn:microsoft.com/office/officeart/2005/8/layout/orgChart1"/>
    <dgm:cxn modelId="{CDB8B236-1F6D-4862-9479-79425F00BE32}" type="presParOf" srcId="{495724A2-FC29-4604-B171-4014E8B77BC1}" destId="{88BD9874-B82B-40C9-88D1-766287F80B37}" srcOrd="0" destOrd="0" presId="urn:microsoft.com/office/officeart/2005/8/layout/orgChart1"/>
    <dgm:cxn modelId="{953CF176-1FCE-49F6-8032-82990978B5D4}" type="presParOf" srcId="{495724A2-FC29-4604-B171-4014E8B77BC1}" destId="{287196D9-3FDF-4E9D-8837-FD97A490FC8F}" srcOrd="1" destOrd="0" presId="urn:microsoft.com/office/officeart/2005/8/layout/orgChart1"/>
    <dgm:cxn modelId="{03E5431A-3532-4C25-84FD-8C2E6485FDE9}" type="presParOf" srcId="{AF9DDC56-8A8E-4174-8954-08D9AA0A5B38}" destId="{FF87DB35-3C97-4188-84A9-06A2C3F50144}" srcOrd="1" destOrd="0" presId="urn:microsoft.com/office/officeart/2005/8/layout/orgChart1"/>
    <dgm:cxn modelId="{A0A80CAE-4931-4DCA-A71F-B77CFFE1ED44}" type="presParOf" srcId="{FF87DB35-3C97-4188-84A9-06A2C3F50144}" destId="{1BC96132-7102-482F-B36F-EBF08FA42466}" srcOrd="0" destOrd="0" presId="urn:microsoft.com/office/officeart/2005/8/layout/orgChart1"/>
    <dgm:cxn modelId="{CC7D576B-E78A-4492-83F3-523D7EF2554D}" type="presParOf" srcId="{FF87DB35-3C97-4188-84A9-06A2C3F50144}" destId="{D884E988-7D07-431B-9EDC-6FB8C5790DBB}" srcOrd="1" destOrd="0" presId="urn:microsoft.com/office/officeart/2005/8/layout/orgChart1"/>
    <dgm:cxn modelId="{EC957AEC-1057-4F68-8AAE-835D8230E893}" type="presParOf" srcId="{D884E988-7D07-431B-9EDC-6FB8C5790DBB}" destId="{EB98AF49-7216-4C14-B4C7-D9F38524A288}" srcOrd="0" destOrd="0" presId="urn:microsoft.com/office/officeart/2005/8/layout/orgChart1"/>
    <dgm:cxn modelId="{6F05D1A2-A81C-452F-AB16-DD8B916F410E}" type="presParOf" srcId="{EB98AF49-7216-4C14-B4C7-D9F38524A288}" destId="{90AFBD89-5705-4432-A377-48ED48E76A45}" srcOrd="0" destOrd="0" presId="urn:microsoft.com/office/officeart/2005/8/layout/orgChart1"/>
    <dgm:cxn modelId="{8D4C0F5E-D815-4AEC-BD40-BA58C5B4E8B8}" type="presParOf" srcId="{EB98AF49-7216-4C14-B4C7-D9F38524A288}" destId="{40642DC5-2546-45B9-AC43-0474004CA0AD}" srcOrd="1" destOrd="0" presId="urn:microsoft.com/office/officeart/2005/8/layout/orgChart1"/>
    <dgm:cxn modelId="{8A979134-0C40-4C2C-B1E3-11CCD0AD3B08}" type="presParOf" srcId="{D884E988-7D07-431B-9EDC-6FB8C5790DBB}" destId="{B12E1AF5-002B-4FD5-A581-B26B32157C88}" srcOrd="1" destOrd="0" presId="urn:microsoft.com/office/officeart/2005/8/layout/orgChart1"/>
    <dgm:cxn modelId="{0BBCE364-B237-4B91-BABD-2F103C9C65F0}" type="presParOf" srcId="{B12E1AF5-002B-4FD5-A581-B26B32157C88}" destId="{C5C9C6F1-11A5-4858-901F-64A6F3A261E8}" srcOrd="0" destOrd="0" presId="urn:microsoft.com/office/officeart/2005/8/layout/orgChart1"/>
    <dgm:cxn modelId="{3B3DA416-AD65-4918-993D-8A293F429F93}" type="presParOf" srcId="{B12E1AF5-002B-4FD5-A581-B26B32157C88}" destId="{84C30E53-9A95-4D43-B6FA-6573ED6E2FC1}" srcOrd="1" destOrd="0" presId="urn:microsoft.com/office/officeart/2005/8/layout/orgChart1"/>
    <dgm:cxn modelId="{AC221212-0D9E-4540-B3AB-A6875CA710A7}" type="presParOf" srcId="{84C30E53-9A95-4D43-B6FA-6573ED6E2FC1}" destId="{924EB7A3-7068-4B86-B170-3AD77B37C60A}" srcOrd="0" destOrd="0" presId="urn:microsoft.com/office/officeart/2005/8/layout/orgChart1"/>
    <dgm:cxn modelId="{C70685DD-E94B-442A-86F4-D2F5F0E21239}" type="presParOf" srcId="{924EB7A3-7068-4B86-B170-3AD77B37C60A}" destId="{8CF5F69A-7022-43F6-AF1F-FC33C864CBD7}" srcOrd="0" destOrd="0" presId="urn:microsoft.com/office/officeart/2005/8/layout/orgChart1"/>
    <dgm:cxn modelId="{BF16B2C8-5FED-4CF2-9808-D11F22241CF7}" type="presParOf" srcId="{924EB7A3-7068-4B86-B170-3AD77B37C60A}" destId="{86CB3183-ADA1-46E0-8624-67B5B88FF986}" srcOrd="1" destOrd="0" presId="urn:microsoft.com/office/officeart/2005/8/layout/orgChart1"/>
    <dgm:cxn modelId="{8BA569FA-9E50-416E-A27F-5A1C10F2DF5D}" type="presParOf" srcId="{84C30E53-9A95-4D43-B6FA-6573ED6E2FC1}" destId="{956A68C6-1096-4DF7-BD82-DBC07EBCF708}" srcOrd="1" destOrd="0" presId="urn:microsoft.com/office/officeart/2005/8/layout/orgChart1"/>
    <dgm:cxn modelId="{053C3E66-95C9-4A66-ADE6-07ED5B208B43}" type="presParOf" srcId="{84C30E53-9A95-4D43-B6FA-6573ED6E2FC1}" destId="{3DAF33F5-65C7-4E07-A4AC-763513ECFEF7}" srcOrd="2" destOrd="0" presId="urn:microsoft.com/office/officeart/2005/8/layout/orgChart1"/>
    <dgm:cxn modelId="{FC7EA0C9-AD23-44A9-B0ED-12554696EE06}" type="presParOf" srcId="{D884E988-7D07-431B-9EDC-6FB8C5790DBB}" destId="{ED7D3BEF-685C-48C1-A10D-2F9265743EAD}" srcOrd="2" destOrd="0" presId="urn:microsoft.com/office/officeart/2005/8/layout/orgChart1"/>
    <dgm:cxn modelId="{E69E5573-0CC6-46C3-AAA1-8C4AE413B268}" type="presParOf" srcId="{AF9DDC56-8A8E-4174-8954-08D9AA0A5B38}" destId="{4B4B7341-6D35-4383-8C81-AE2538C41EDD}" srcOrd="2" destOrd="0" presId="urn:microsoft.com/office/officeart/2005/8/layout/orgChart1"/>
    <dgm:cxn modelId="{EC62E58F-5C14-43DF-A465-E4B8A5CDB298}" type="presParOf" srcId="{B2A100F5-A660-4679-BB72-78240ABB7F2B}" destId="{E76E25DB-2CFD-4D66-B8C9-5797A87D06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9204BC-036A-4781-BA16-42107E948DD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E1913E0-F522-43C4-BD43-F08BA9AC1E8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Мотивация педагога</a:t>
          </a:r>
          <a:r>
            <a:rPr lang="ru-RU" b="1" dirty="0" smtClean="0"/>
            <a:t> </a:t>
          </a:r>
          <a:endParaRPr lang="ru-RU" b="1" dirty="0"/>
        </a:p>
      </dgm:t>
    </dgm:pt>
    <dgm:pt modelId="{A0AC6F50-B106-40D9-B0F2-5D5EA1D7032B}" type="parTrans" cxnId="{CCA3ACF4-886F-48A4-A0B8-07E6C1E9D4DF}">
      <dgm:prSet/>
      <dgm:spPr/>
      <dgm:t>
        <a:bodyPr/>
        <a:lstStyle/>
        <a:p>
          <a:endParaRPr lang="ru-RU"/>
        </a:p>
      </dgm:t>
    </dgm:pt>
    <dgm:pt modelId="{97EDCE47-CFDB-495E-B02D-23C62C740D48}" type="sibTrans" cxnId="{CCA3ACF4-886F-48A4-A0B8-07E6C1E9D4DF}">
      <dgm:prSet/>
      <dgm:spPr/>
      <dgm:t>
        <a:bodyPr/>
        <a:lstStyle/>
        <a:p>
          <a:endParaRPr lang="ru-RU"/>
        </a:p>
      </dgm:t>
    </dgm:pt>
    <dgm:pt modelId="{9C2A32F9-778A-45D0-8868-A30306E1E2CB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Личный образовательный интерес педагога</a:t>
          </a:r>
          <a:endParaRPr lang="ru-RU" b="1" dirty="0">
            <a:solidFill>
              <a:srgbClr val="FF0000"/>
            </a:solidFill>
          </a:endParaRPr>
        </a:p>
      </dgm:t>
    </dgm:pt>
    <dgm:pt modelId="{60F53B07-E9C2-4220-B94F-6378C9713529}" type="parTrans" cxnId="{A52BA70A-0998-4942-AC11-32CDA2BE1DD2}">
      <dgm:prSet/>
      <dgm:spPr/>
      <dgm:t>
        <a:bodyPr/>
        <a:lstStyle/>
        <a:p>
          <a:endParaRPr lang="ru-RU"/>
        </a:p>
      </dgm:t>
    </dgm:pt>
    <dgm:pt modelId="{7474C210-72FD-4680-802D-EB7211089819}" type="sibTrans" cxnId="{A52BA70A-0998-4942-AC11-32CDA2BE1DD2}">
      <dgm:prSet/>
      <dgm:spPr/>
      <dgm:t>
        <a:bodyPr/>
        <a:lstStyle/>
        <a:p>
          <a:endParaRPr lang="ru-RU"/>
        </a:p>
      </dgm:t>
    </dgm:pt>
    <dgm:pt modelId="{437F6FAD-46F6-470D-84E9-E2342DDA9D29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b="1" dirty="0" smtClean="0">
              <a:solidFill>
                <a:srgbClr val="FF0000"/>
              </a:solidFill>
            </a:rPr>
            <a:t>Потребности ОУ</a:t>
          </a:r>
          <a:endParaRPr lang="ru-RU" b="1" dirty="0">
            <a:solidFill>
              <a:srgbClr val="FF0000"/>
            </a:solidFill>
          </a:endParaRPr>
        </a:p>
      </dgm:t>
    </dgm:pt>
    <dgm:pt modelId="{FCF7FE70-B010-4859-B8B9-E368B3C44C38}" type="parTrans" cxnId="{742C85C5-8DAC-4972-8378-1A0A1995F2CA}">
      <dgm:prSet/>
      <dgm:spPr/>
      <dgm:t>
        <a:bodyPr/>
        <a:lstStyle/>
        <a:p>
          <a:endParaRPr lang="ru-RU"/>
        </a:p>
      </dgm:t>
    </dgm:pt>
    <dgm:pt modelId="{AC1EE63E-B427-45B6-BC72-E27CF77EEC27}" type="sibTrans" cxnId="{742C85C5-8DAC-4972-8378-1A0A1995F2CA}">
      <dgm:prSet/>
      <dgm:spPr/>
      <dgm:t>
        <a:bodyPr/>
        <a:lstStyle/>
        <a:p>
          <a:endParaRPr lang="ru-RU"/>
        </a:p>
      </dgm:t>
    </dgm:pt>
    <dgm:pt modelId="{4C05D168-FF68-489A-9908-43D33989865C}" type="pres">
      <dgm:prSet presAssocID="{839204BC-036A-4781-BA16-42107E948DD1}" presName="compositeShape" presStyleCnt="0">
        <dgm:presLayoutVars>
          <dgm:dir/>
          <dgm:resizeHandles/>
        </dgm:presLayoutVars>
      </dgm:prSet>
      <dgm:spPr/>
    </dgm:pt>
    <dgm:pt modelId="{B9479788-A6BC-4EA9-977D-11CE9B27C25E}" type="pres">
      <dgm:prSet presAssocID="{839204BC-036A-4781-BA16-42107E948DD1}" presName="pyramid" presStyleLbl="node1" presStyleIdx="0" presStyleCnt="1" custLinFactNeighborX="-7901" custLinFactNeighborY="1325"/>
      <dgm:spPr/>
    </dgm:pt>
    <dgm:pt modelId="{6DD95604-7F63-493F-942A-6FC8ED28AD7B}" type="pres">
      <dgm:prSet presAssocID="{839204BC-036A-4781-BA16-42107E948DD1}" presName="theList" presStyleCnt="0"/>
      <dgm:spPr/>
    </dgm:pt>
    <dgm:pt modelId="{094AC887-360E-490F-8D24-2FADA28C8F7F}" type="pres">
      <dgm:prSet presAssocID="{7E1913E0-F522-43C4-BD43-F08BA9AC1E84}" presName="aNode" presStyleLbl="fgAcc1" presStyleIdx="0" presStyleCnt="3" custLinFactNeighborX="1661" custLinFactNeighborY="21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DF097-9A6B-478A-8971-6E4B634F60B0}" type="pres">
      <dgm:prSet presAssocID="{7E1913E0-F522-43C4-BD43-F08BA9AC1E84}" presName="aSpace" presStyleCnt="0"/>
      <dgm:spPr/>
    </dgm:pt>
    <dgm:pt modelId="{DA0D6384-253D-47F3-B0E2-791D4939F3F5}" type="pres">
      <dgm:prSet presAssocID="{9C2A32F9-778A-45D0-8868-A30306E1E2C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4ECC5-5116-4910-AAF9-A5C842700531}" type="pres">
      <dgm:prSet presAssocID="{9C2A32F9-778A-45D0-8868-A30306E1E2CB}" presName="aSpace" presStyleCnt="0"/>
      <dgm:spPr/>
    </dgm:pt>
    <dgm:pt modelId="{4A4B996C-5830-4687-99FB-11C2B2D391C7}" type="pres">
      <dgm:prSet presAssocID="{437F6FAD-46F6-470D-84E9-E2342DDA9D2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9BC7E-5797-4722-987D-BE05CC8BE43C}" type="pres">
      <dgm:prSet presAssocID="{437F6FAD-46F6-470D-84E9-E2342DDA9D29}" presName="aSpace" presStyleCnt="0"/>
      <dgm:spPr/>
    </dgm:pt>
  </dgm:ptLst>
  <dgm:cxnLst>
    <dgm:cxn modelId="{4FF91D55-2C8E-4B93-B2D4-A5AA967B8ACA}" type="presOf" srcId="{7E1913E0-F522-43C4-BD43-F08BA9AC1E84}" destId="{094AC887-360E-490F-8D24-2FADA28C8F7F}" srcOrd="0" destOrd="0" presId="urn:microsoft.com/office/officeart/2005/8/layout/pyramid2"/>
    <dgm:cxn modelId="{52F1ED13-06CF-46B5-AE54-0926E16D0030}" type="presOf" srcId="{9C2A32F9-778A-45D0-8868-A30306E1E2CB}" destId="{DA0D6384-253D-47F3-B0E2-791D4939F3F5}" srcOrd="0" destOrd="0" presId="urn:microsoft.com/office/officeart/2005/8/layout/pyramid2"/>
    <dgm:cxn modelId="{39F287DD-0A9D-4BB5-B42A-C37E0C4C4B01}" type="presOf" srcId="{437F6FAD-46F6-470D-84E9-E2342DDA9D29}" destId="{4A4B996C-5830-4687-99FB-11C2B2D391C7}" srcOrd="0" destOrd="0" presId="urn:microsoft.com/office/officeart/2005/8/layout/pyramid2"/>
    <dgm:cxn modelId="{28DD93DA-03C7-47E8-AEE5-A419D949E019}" type="presOf" srcId="{839204BC-036A-4781-BA16-42107E948DD1}" destId="{4C05D168-FF68-489A-9908-43D33989865C}" srcOrd="0" destOrd="0" presId="urn:microsoft.com/office/officeart/2005/8/layout/pyramid2"/>
    <dgm:cxn modelId="{A52BA70A-0998-4942-AC11-32CDA2BE1DD2}" srcId="{839204BC-036A-4781-BA16-42107E948DD1}" destId="{9C2A32F9-778A-45D0-8868-A30306E1E2CB}" srcOrd="1" destOrd="0" parTransId="{60F53B07-E9C2-4220-B94F-6378C9713529}" sibTransId="{7474C210-72FD-4680-802D-EB7211089819}"/>
    <dgm:cxn modelId="{742C85C5-8DAC-4972-8378-1A0A1995F2CA}" srcId="{839204BC-036A-4781-BA16-42107E948DD1}" destId="{437F6FAD-46F6-470D-84E9-E2342DDA9D29}" srcOrd="2" destOrd="0" parTransId="{FCF7FE70-B010-4859-B8B9-E368B3C44C38}" sibTransId="{AC1EE63E-B427-45B6-BC72-E27CF77EEC27}"/>
    <dgm:cxn modelId="{CCA3ACF4-886F-48A4-A0B8-07E6C1E9D4DF}" srcId="{839204BC-036A-4781-BA16-42107E948DD1}" destId="{7E1913E0-F522-43C4-BD43-F08BA9AC1E84}" srcOrd="0" destOrd="0" parTransId="{A0AC6F50-B106-40D9-B0F2-5D5EA1D7032B}" sibTransId="{97EDCE47-CFDB-495E-B02D-23C62C740D48}"/>
    <dgm:cxn modelId="{8FA19ABF-98F4-4A79-8B89-9F087C09D78A}" type="presParOf" srcId="{4C05D168-FF68-489A-9908-43D33989865C}" destId="{B9479788-A6BC-4EA9-977D-11CE9B27C25E}" srcOrd="0" destOrd="0" presId="urn:microsoft.com/office/officeart/2005/8/layout/pyramid2"/>
    <dgm:cxn modelId="{667F621F-ADCA-4224-A7CB-49A52DE78A9F}" type="presParOf" srcId="{4C05D168-FF68-489A-9908-43D33989865C}" destId="{6DD95604-7F63-493F-942A-6FC8ED28AD7B}" srcOrd="1" destOrd="0" presId="urn:microsoft.com/office/officeart/2005/8/layout/pyramid2"/>
    <dgm:cxn modelId="{C15CB872-F6E0-4C28-ACCE-7B49B5707B31}" type="presParOf" srcId="{6DD95604-7F63-493F-942A-6FC8ED28AD7B}" destId="{094AC887-360E-490F-8D24-2FADA28C8F7F}" srcOrd="0" destOrd="0" presId="urn:microsoft.com/office/officeart/2005/8/layout/pyramid2"/>
    <dgm:cxn modelId="{A8B1587F-E500-4602-8FA9-2B7299BB7743}" type="presParOf" srcId="{6DD95604-7F63-493F-942A-6FC8ED28AD7B}" destId="{9E0DF097-9A6B-478A-8971-6E4B634F60B0}" srcOrd="1" destOrd="0" presId="urn:microsoft.com/office/officeart/2005/8/layout/pyramid2"/>
    <dgm:cxn modelId="{7D26DB26-B9FB-4D0D-BC12-7973E90E641F}" type="presParOf" srcId="{6DD95604-7F63-493F-942A-6FC8ED28AD7B}" destId="{DA0D6384-253D-47F3-B0E2-791D4939F3F5}" srcOrd="2" destOrd="0" presId="urn:microsoft.com/office/officeart/2005/8/layout/pyramid2"/>
    <dgm:cxn modelId="{5661B0A4-B388-428F-9545-CC01C693E7F9}" type="presParOf" srcId="{6DD95604-7F63-493F-942A-6FC8ED28AD7B}" destId="{94A4ECC5-5116-4910-AAF9-A5C842700531}" srcOrd="3" destOrd="0" presId="urn:microsoft.com/office/officeart/2005/8/layout/pyramid2"/>
    <dgm:cxn modelId="{238A914F-B003-48C7-B75A-ECF435A05DEA}" type="presParOf" srcId="{6DD95604-7F63-493F-942A-6FC8ED28AD7B}" destId="{4A4B996C-5830-4687-99FB-11C2B2D391C7}" srcOrd="4" destOrd="0" presId="urn:microsoft.com/office/officeart/2005/8/layout/pyramid2"/>
    <dgm:cxn modelId="{6B1E23EE-3C0D-4351-B5C0-7031312B721D}" type="presParOf" srcId="{6DD95604-7F63-493F-942A-6FC8ED28AD7B}" destId="{6179BC7E-5797-4722-987D-BE05CC8BE43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C9C6F1-11A5-4858-901F-64A6F3A261E8}">
      <dsp:nvSpPr>
        <dsp:cNvPr id="0" name=""/>
        <dsp:cNvSpPr/>
      </dsp:nvSpPr>
      <dsp:spPr>
        <a:xfrm>
          <a:off x="2466875" y="2329239"/>
          <a:ext cx="511456" cy="599008"/>
        </a:xfrm>
        <a:custGeom>
          <a:avLst/>
          <a:gdLst/>
          <a:ahLst/>
          <a:cxnLst/>
          <a:rect l="0" t="0" r="0" b="0"/>
          <a:pathLst>
            <a:path>
              <a:moveTo>
                <a:pt x="511456" y="599008"/>
              </a:moveTo>
              <a:lnTo>
                <a:pt x="0" y="0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96132-7102-482F-B36F-EBF08FA42466}">
      <dsp:nvSpPr>
        <dsp:cNvPr id="0" name=""/>
        <dsp:cNvSpPr/>
      </dsp:nvSpPr>
      <dsp:spPr>
        <a:xfrm>
          <a:off x="3538268" y="1735869"/>
          <a:ext cx="4490835" cy="1135190"/>
        </a:xfrm>
        <a:custGeom>
          <a:avLst/>
          <a:gdLst/>
          <a:ahLst/>
          <a:cxnLst/>
          <a:rect l="0" t="0" r="0" b="0"/>
          <a:pathLst>
            <a:path>
              <a:moveTo>
                <a:pt x="4490835" y="1135190"/>
              </a:moveTo>
              <a:lnTo>
                <a:pt x="0" y="0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E33064-8148-40AC-8246-A6F6C7D16214}">
      <dsp:nvSpPr>
        <dsp:cNvPr id="0" name=""/>
        <dsp:cNvSpPr/>
      </dsp:nvSpPr>
      <dsp:spPr>
        <a:xfrm>
          <a:off x="4214071" y="1045454"/>
          <a:ext cx="3815033" cy="783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468"/>
              </a:lnTo>
              <a:lnTo>
                <a:pt x="3815033" y="564468"/>
              </a:lnTo>
              <a:lnTo>
                <a:pt x="3815033" y="783343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CCFC2-F2BE-40A0-95EB-B3B819343384}">
      <dsp:nvSpPr>
        <dsp:cNvPr id="0" name=""/>
        <dsp:cNvSpPr/>
      </dsp:nvSpPr>
      <dsp:spPr>
        <a:xfrm>
          <a:off x="4214071" y="1045454"/>
          <a:ext cx="1381434" cy="783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468"/>
              </a:lnTo>
              <a:lnTo>
                <a:pt x="1381434" y="564468"/>
              </a:lnTo>
              <a:lnTo>
                <a:pt x="1381434" y="783343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34B4FB-C99E-4849-8F8A-C182CCC3B1DE}">
      <dsp:nvSpPr>
        <dsp:cNvPr id="0" name=""/>
        <dsp:cNvSpPr/>
      </dsp:nvSpPr>
      <dsp:spPr>
        <a:xfrm>
          <a:off x="3171809" y="3192"/>
          <a:ext cx="2084523" cy="104226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C00000"/>
              </a:solidFill>
            </a:rPr>
            <a:t>ЦНППМПР</a:t>
          </a:r>
          <a:endParaRPr lang="ru-RU" sz="2400" b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C00000"/>
              </a:solidFill>
            </a:rPr>
            <a:t>Н.Д.Чистякова</a:t>
          </a:r>
          <a:endParaRPr lang="ru-RU" sz="2400" b="1" kern="1200" dirty="0">
            <a:solidFill>
              <a:srgbClr val="C00000"/>
            </a:solidFill>
          </a:endParaRPr>
        </a:p>
      </dsp:txBody>
      <dsp:txXfrm>
        <a:off x="3171809" y="3192"/>
        <a:ext cx="2084523" cy="1042261"/>
      </dsp:txXfrm>
    </dsp:sp>
    <dsp:sp modelId="{11E5747F-1C18-4F16-A88B-ADFBDBC0A987}">
      <dsp:nvSpPr>
        <dsp:cNvPr id="0" name=""/>
        <dsp:cNvSpPr/>
      </dsp:nvSpPr>
      <dsp:spPr>
        <a:xfrm>
          <a:off x="4495795" y="1828797"/>
          <a:ext cx="2199422" cy="104226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Организационно-методический отдел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C00000"/>
              </a:solidFill>
            </a:rPr>
            <a:t>Л.А</a:t>
          </a:r>
          <a:r>
            <a:rPr lang="ru-RU" sz="1600" b="1" kern="1200" dirty="0" smtClean="0">
              <a:solidFill>
                <a:srgbClr val="C00000"/>
              </a:solidFill>
            </a:rPr>
            <a:t>. </a:t>
          </a:r>
          <a:r>
            <a:rPr lang="ru-RU" sz="1600" b="1" kern="1200" dirty="0" err="1" smtClean="0">
              <a:solidFill>
                <a:srgbClr val="C00000"/>
              </a:solidFill>
            </a:rPr>
            <a:t>Молош</a:t>
          </a:r>
          <a:endParaRPr lang="ru-RU" sz="1600" b="1" kern="1200" dirty="0">
            <a:solidFill>
              <a:srgbClr val="C00000"/>
            </a:solidFill>
          </a:endParaRPr>
        </a:p>
      </dsp:txBody>
      <dsp:txXfrm>
        <a:off x="4495795" y="1828797"/>
        <a:ext cx="2199422" cy="1042261"/>
      </dsp:txXfrm>
    </dsp:sp>
    <dsp:sp modelId="{88BD9874-B82B-40C9-88D1-766287F80B37}">
      <dsp:nvSpPr>
        <dsp:cNvPr id="0" name=""/>
        <dsp:cNvSpPr/>
      </dsp:nvSpPr>
      <dsp:spPr>
        <a:xfrm>
          <a:off x="7010397" y="1828797"/>
          <a:ext cx="2037413" cy="104226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Кафедра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 профессионального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Мастерства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err="1" smtClean="0">
              <a:solidFill>
                <a:srgbClr val="C00000"/>
              </a:solidFill>
            </a:rPr>
            <a:t>И.С.Клейман</a:t>
          </a:r>
          <a:endParaRPr lang="ru-RU" sz="1600" b="1" kern="1200" dirty="0">
            <a:solidFill>
              <a:srgbClr val="C00000"/>
            </a:solidFill>
          </a:endParaRPr>
        </a:p>
      </dsp:txBody>
      <dsp:txXfrm>
        <a:off x="7010397" y="1828797"/>
        <a:ext cx="2037413" cy="1042261"/>
      </dsp:txXfrm>
    </dsp:sp>
    <dsp:sp modelId="{90AFBD89-5705-4432-A377-48ED48E76A45}">
      <dsp:nvSpPr>
        <dsp:cNvPr id="0" name=""/>
        <dsp:cNvSpPr/>
      </dsp:nvSpPr>
      <dsp:spPr>
        <a:xfrm>
          <a:off x="2838348" y="1735869"/>
          <a:ext cx="1399841" cy="1192378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Отдел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err="1" smtClean="0">
              <a:solidFill>
                <a:srgbClr val="C00000"/>
              </a:solidFill>
            </a:rPr>
            <a:t>Т.В.Коротаевой</a:t>
          </a:r>
          <a:endParaRPr lang="ru-RU" sz="1600" b="1" kern="1200" dirty="0" smtClean="0">
            <a:solidFill>
              <a:srgbClr val="C00000"/>
            </a:solidFill>
          </a:endParaRPr>
        </a:p>
      </dsp:txBody>
      <dsp:txXfrm>
        <a:off x="2838348" y="1735869"/>
        <a:ext cx="1399841" cy="1192378"/>
      </dsp:txXfrm>
    </dsp:sp>
    <dsp:sp modelId="{8CF5F69A-7022-43F6-AF1F-FC33C864CBD7}">
      <dsp:nvSpPr>
        <dsp:cNvPr id="0" name=""/>
        <dsp:cNvSpPr/>
      </dsp:nvSpPr>
      <dsp:spPr>
        <a:xfrm>
          <a:off x="382351" y="1808108"/>
          <a:ext cx="2084523" cy="1042261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>
              <a:solidFill>
                <a:srgbClr val="C00000"/>
              </a:solidFill>
            </a:rPr>
            <a:t>Отдел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err="1" smtClean="0">
              <a:solidFill>
                <a:srgbClr val="C00000"/>
              </a:solidFill>
            </a:rPr>
            <a:t>Л.А.Пермяковой</a:t>
          </a:r>
          <a:endParaRPr lang="ru-RU" sz="1600" b="1" u="none" kern="1200" dirty="0">
            <a:solidFill>
              <a:srgbClr val="C00000"/>
            </a:solidFill>
          </a:endParaRPr>
        </a:p>
      </dsp:txBody>
      <dsp:txXfrm>
        <a:off x="382351" y="1808108"/>
        <a:ext cx="2084523" cy="10422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C9227-4D98-40B6-A787-0F09FB08F822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4397-190A-4168-B947-6BE210C3F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15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00DFD-6DBD-4AED-9471-19BFBA5A5C16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733FB-74D0-4D9A-9C85-950F866B1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3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33FB-74D0-4D9A-9C85-950F866B116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72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733FB-74D0-4D9A-9C85-950F866B116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7649" y="744498"/>
            <a:ext cx="6042378" cy="372248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1040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104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1040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6e8a221a8b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7649" y="744498"/>
            <a:ext cx="6042378" cy="372248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6e8a221a8b_0_12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570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3917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0729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87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6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310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52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180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65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10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560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93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92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8870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hedul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1191" y="1704406"/>
            <a:ext cx="9144000" cy="402150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67176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06049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197735"/>
            <a:ext cx="2400300" cy="49792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61386" y="1197735"/>
            <a:ext cx="2400300" cy="49792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762D-C2B3-4E36-9D83-BD7D8352345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86600" y="6492878"/>
            <a:ext cx="2057400" cy="365125"/>
          </a:xfrm>
        </p:spPr>
        <p:txBody>
          <a:bodyPr/>
          <a:lstStyle>
            <a:lvl1pPr>
              <a:defRPr sz="1600"/>
            </a:lvl1pPr>
          </a:lstStyle>
          <a:p>
            <a:fld id="{1DE20617-AAE8-49C5-BA31-60FDCA11F4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3"/>
          <p:cNvSpPr>
            <a:spLocks noGrp="1"/>
          </p:cNvSpPr>
          <p:nvPr>
            <p:ph sz="half" idx="13"/>
          </p:nvPr>
        </p:nvSpPr>
        <p:spPr>
          <a:xfrm>
            <a:off x="6122293" y="1197735"/>
            <a:ext cx="2400300" cy="49792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2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  <p:sldLayoutId id="2147483676" r:id="rId13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27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ily2725@yandex.ru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YJEo-XBQUJgNWpsm2KX9eZMkCS_ITiqxUUqBeCIMlRc/edit?usp=sharing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lamolosh@yandex.r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6583362"/>
          </a:xfrm>
        </p:spPr>
        <p:txBody>
          <a:bodyPr>
            <a:noAutofit/>
          </a:bodyPr>
          <a:lstStyle/>
          <a:p>
            <a:pPr algn="l" defTabSz="269875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</a:t>
            </a:r>
            <a:r>
              <a:rPr lang="ru-RU" sz="3200" b="1" dirty="0" smtClean="0"/>
              <a:t>Проект </a:t>
            </a:r>
            <a:r>
              <a:rPr lang="ru-RU" sz="3200" b="1" dirty="0"/>
              <a:t>«Учитель будущего</a:t>
            </a:r>
            <a:r>
              <a:rPr lang="ru-RU" sz="3200" b="1" dirty="0" smtClean="0"/>
              <a:t>»</a:t>
            </a:r>
            <a:br>
              <a:rPr lang="ru-RU" sz="32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</a:t>
            </a:r>
            <a:r>
              <a:rPr lang="ru-RU" sz="1800" b="1" dirty="0" smtClean="0"/>
              <a:t>Создание </a:t>
            </a:r>
            <a:r>
              <a:rPr lang="ru-RU" sz="1800" b="1" dirty="0"/>
              <a:t>Центра непрерывного повышения профессионального мастерства </a:t>
            </a:r>
            <a:r>
              <a:rPr lang="ru-RU" sz="1800" b="1" dirty="0" smtClean="0"/>
              <a:t>педагогов </a:t>
            </a:r>
            <a:r>
              <a:rPr lang="ru-RU" sz="1800" dirty="0" smtClean="0"/>
              <a:t>на </a:t>
            </a:r>
            <a:r>
              <a:rPr lang="ru-RU" sz="1800" dirty="0"/>
              <a:t>базе </a:t>
            </a:r>
            <a:r>
              <a:rPr lang="ru-RU" sz="1800" b="1" dirty="0"/>
              <a:t>Института развития образования Пермского края</a:t>
            </a:r>
            <a:r>
              <a:rPr lang="ru-RU" sz="1800" dirty="0"/>
              <a:t>. </a:t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Осуществление </a:t>
            </a:r>
            <a:r>
              <a:rPr lang="ru-RU" sz="1800" dirty="0"/>
              <a:t>непрерывного </a:t>
            </a:r>
            <a:r>
              <a:rPr lang="ru-RU" sz="1800" dirty="0" err="1"/>
              <a:t>ДПО</a:t>
            </a:r>
            <a:r>
              <a:rPr lang="ru-RU" sz="1800" dirty="0"/>
              <a:t> педагогических и руководящих работников на основе диагностики профессиональных компетенций</a:t>
            </a:r>
            <a:br>
              <a:rPr lang="ru-RU" sz="1800" dirty="0"/>
            </a:br>
            <a:r>
              <a:rPr lang="ru-RU" sz="1800" dirty="0" smtClean="0"/>
              <a:t>Создание </a:t>
            </a:r>
            <a:r>
              <a:rPr lang="ru-RU" sz="1800" dirty="0"/>
              <a:t>и организационно-методическая координация профессионально-педагогических объединений (ассоциаций, сетевых сообществ, творческих и проблемных групп и других)</a:t>
            </a:r>
            <a:br>
              <a:rPr lang="ru-RU" sz="1800" dirty="0"/>
            </a:br>
            <a:r>
              <a:rPr lang="ru-RU" sz="1800" dirty="0" smtClean="0"/>
              <a:t>Системное </a:t>
            </a:r>
            <a:r>
              <a:rPr lang="ru-RU" sz="1800" dirty="0"/>
              <a:t>и преемственное взаимодействие с методическими службами разных уровней (региональный, муниципальный, образовательной организации) по вопросам методического обеспечения </a:t>
            </a:r>
            <a:r>
              <a:rPr lang="ru-RU" sz="1800" dirty="0" smtClean="0"/>
              <a:t>профессионального роста педагогов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2.</a:t>
            </a:r>
            <a:r>
              <a:rPr lang="ru-RU" sz="1800" b="1" dirty="0" smtClean="0"/>
              <a:t>Создание </a:t>
            </a:r>
            <a:r>
              <a:rPr lang="ru-RU" sz="1800" b="1" dirty="0"/>
              <a:t>Центра оценки профессионального мастерства и квалификации педагогов </a:t>
            </a:r>
            <a:r>
              <a:rPr lang="ru-RU" sz="1800" dirty="0"/>
              <a:t>на базе </a:t>
            </a:r>
            <a:r>
              <a:rPr lang="ru-RU" sz="1800" dirty="0" err="1" smtClean="0"/>
              <a:t>П</a:t>
            </a:r>
            <a:r>
              <a:rPr lang="ru-RU" sz="1800" b="1" dirty="0" err="1" smtClean="0"/>
              <a:t>ГГПУ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Независимая </a:t>
            </a:r>
            <a:r>
              <a:rPr lang="ru-RU" sz="1800" dirty="0"/>
              <a:t>оценка квалификации педагогов</a:t>
            </a:r>
            <a:br>
              <a:rPr lang="ru-RU" sz="1800" dirty="0"/>
            </a:br>
            <a:r>
              <a:rPr lang="ru-RU" sz="1800" dirty="0" smtClean="0"/>
              <a:t>Создание </a:t>
            </a:r>
            <a:r>
              <a:rPr lang="ru-RU" sz="1800" dirty="0"/>
              <a:t>индивидуальных траекторий профессионального совершенствования на основе результатов, проведенных диагностических процедур</a:t>
            </a:r>
            <a:br>
              <a:rPr lang="ru-RU" sz="1800" dirty="0"/>
            </a:br>
            <a:r>
              <a:rPr lang="ru-RU" sz="1800" dirty="0"/>
              <a:t>Сетевое взаимодействие с Центрами </a:t>
            </a:r>
            <a:r>
              <a:rPr lang="ru-RU" sz="1800" dirty="0" err="1"/>
              <a:t>профмастерства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Развитие кадрового резерва педагогической отрасли </a:t>
            </a:r>
            <a:br>
              <a:rPr lang="ru-RU" sz="1800" dirty="0"/>
            </a:br>
            <a:r>
              <a:rPr lang="ru-RU" sz="1800" dirty="0" smtClean="0"/>
              <a:t>Сертификация </a:t>
            </a:r>
            <a:r>
              <a:rPr lang="ru-RU" sz="1800" dirty="0"/>
              <a:t>программ дополнительного профессионального образования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1193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-12192" y="-1"/>
            <a:ext cx="9144000" cy="938993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b="1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Формы обучения</a:t>
            </a:r>
            <a:endParaRPr sz="3200" b="1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28600" y="1066800"/>
            <a:ext cx="8824186" cy="57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стажировка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dirty="0" err="1">
                <a:solidFill>
                  <a:srgbClr val="000000"/>
                </a:solidFill>
              </a:rPr>
              <a:t>игротехника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dirty="0" err="1">
                <a:solidFill>
                  <a:srgbClr val="000000"/>
                </a:solidFill>
              </a:rPr>
              <a:t>модерации</a:t>
            </a:r>
            <a:r>
              <a:rPr lang="ru-RU" dirty="0">
                <a:solidFill>
                  <a:srgbClr val="000000"/>
                </a:solidFill>
              </a:rPr>
              <a:t>, тренинги, </a:t>
            </a:r>
            <a:r>
              <a:rPr lang="ru-RU" dirty="0" err="1">
                <a:solidFill>
                  <a:srgbClr val="000000"/>
                </a:solidFill>
              </a:rPr>
              <a:t>видеолекции</a:t>
            </a:r>
            <a:r>
              <a:rPr lang="ru-RU" dirty="0">
                <a:solidFill>
                  <a:srgbClr val="000000"/>
                </a:solidFill>
              </a:rPr>
              <a:t>, интерактивные лекции, </a:t>
            </a:r>
            <a:r>
              <a:rPr lang="ru-RU" dirty="0" err="1">
                <a:solidFill>
                  <a:srgbClr val="000000"/>
                </a:solidFill>
              </a:rPr>
              <a:t>вебинары</a:t>
            </a:r>
            <a:r>
              <a:rPr lang="ru-RU" dirty="0">
                <a:solidFill>
                  <a:srgbClr val="000000"/>
                </a:solidFill>
              </a:rPr>
              <a:t>, сетевые форматы обучения, </a:t>
            </a:r>
            <a:r>
              <a:rPr lang="ru-RU" dirty="0" err="1">
                <a:solidFill>
                  <a:srgbClr val="000000"/>
                </a:solidFill>
              </a:rPr>
              <a:t>тьюторинг</a:t>
            </a:r>
            <a:r>
              <a:rPr lang="ru-RU" dirty="0">
                <a:solidFill>
                  <a:srgbClr val="000000"/>
                </a:solidFill>
              </a:rPr>
              <a:t>, институт наставничества, мастер-классы, </a:t>
            </a:r>
            <a:r>
              <a:rPr lang="ru-RU" dirty="0" err="1">
                <a:solidFill>
                  <a:srgbClr val="000000"/>
                </a:solidFill>
              </a:rPr>
              <a:t>коучинг</a:t>
            </a:r>
            <a:r>
              <a:rPr lang="ru-RU" dirty="0">
                <a:solidFill>
                  <a:srgbClr val="000000"/>
                </a:solidFill>
              </a:rPr>
              <a:t> 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Методы </a:t>
            </a:r>
            <a:r>
              <a:rPr lang="ru-RU" b="1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 технологии </a:t>
            </a:r>
            <a:r>
              <a:rPr lang="ru-RU" b="1" dirty="0" smtClean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обучения</a:t>
            </a:r>
            <a:endParaRPr lang="ru-RU" b="1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r>
              <a:rPr lang="ru-RU" dirty="0">
                <a:solidFill>
                  <a:srgbClr val="000000"/>
                </a:solidFill>
              </a:rPr>
              <a:t>дистанционные, практико-ориентированные, горизонтальное обучение и др.</a:t>
            </a: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70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Результаты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повышение качества преподавания предмета;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участие в инновационной деятельности;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разработанные или изданные методические пособия, статьи, программы, сценарии, исследования;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разработка и освоение новых форм, методов, приемов, технологий, обучения;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доклады, выступления;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разработка дидактических материалов, тестов, наглядных пособий;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разработка рекомендаций по применению электронных образовательных ресурсов в образовательном процессе;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разработка  и проведение открытых занятий по собственным и новаторским технологиям;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создание комплектов педагогических разработок;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проведение тренингов, семинаров, мастер-классов;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обобщение опыта по исследуемой проблеме (теме) и т.д.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-создание  </a:t>
            </a:r>
            <a:r>
              <a:rPr lang="ru-RU" dirty="0" err="1" smtClean="0"/>
              <a:t>блогов</a:t>
            </a:r>
            <a:r>
              <a:rPr lang="ru-RU" dirty="0" smtClean="0"/>
              <a:t>, сайтов;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-сетевое взаимодействие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252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-12192" y="-1"/>
            <a:ext cx="9144000" cy="938993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 smtClean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Персонифицированная курсовая подготовка</a:t>
            </a:r>
            <a:endParaRPr sz="3200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0" y="972529"/>
            <a:ext cx="9144000" cy="58854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ru-RU" sz="2100" dirty="0">
                <a:solidFill>
                  <a:srgbClr val="000000"/>
                </a:solidFill>
              </a:rPr>
              <a:t>- возможность объективного определения профессионального статуса учителя</a:t>
            </a:r>
          </a:p>
          <a:p>
            <a:pPr algn="l"/>
            <a:r>
              <a:rPr lang="ru-RU" sz="2100" dirty="0">
                <a:solidFill>
                  <a:srgbClr val="000000"/>
                </a:solidFill>
              </a:rPr>
              <a:t>- оценочные процедуры выявляют профессиональные </a:t>
            </a:r>
            <a:r>
              <a:rPr lang="ru-RU" sz="2100" dirty="0" smtClean="0">
                <a:solidFill>
                  <a:srgbClr val="000000"/>
                </a:solidFill>
              </a:rPr>
              <a:t>проблемы </a:t>
            </a:r>
            <a:r>
              <a:rPr lang="ru-RU" sz="2100" dirty="0">
                <a:solidFill>
                  <a:srgbClr val="000000"/>
                </a:solidFill>
              </a:rPr>
              <a:t>и обеспечивают их восполнение по индивидуальному маршруту</a:t>
            </a:r>
          </a:p>
          <a:p>
            <a:pPr algn="l"/>
            <a:r>
              <a:rPr lang="ru-RU" sz="2100" dirty="0">
                <a:solidFill>
                  <a:srgbClr val="000000"/>
                </a:solidFill>
              </a:rPr>
              <a:t>- новая идеология системы повышения квалификации обеспечивает </a:t>
            </a:r>
            <a:r>
              <a:rPr lang="ru-RU" sz="2100" dirty="0" smtClean="0">
                <a:solidFill>
                  <a:srgbClr val="000000"/>
                </a:solidFill>
              </a:rPr>
              <a:t>комплексную методическую </a:t>
            </a:r>
            <a:r>
              <a:rPr lang="ru-RU" sz="2100" dirty="0">
                <a:solidFill>
                  <a:srgbClr val="000000"/>
                </a:solidFill>
              </a:rPr>
              <a:t>поддержку </a:t>
            </a:r>
            <a:r>
              <a:rPr lang="ru-RU" sz="2100" dirty="0" smtClean="0">
                <a:solidFill>
                  <a:srgbClr val="000000"/>
                </a:solidFill>
              </a:rPr>
              <a:t>учителя</a:t>
            </a:r>
            <a:endParaRPr lang="ru-RU" sz="2100" dirty="0">
              <a:solidFill>
                <a:srgbClr val="000000"/>
              </a:solidFill>
            </a:endParaRPr>
          </a:p>
          <a:p>
            <a:pPr algn="l"/>
            <a:r>
              <a:rPr lang="ru-RU" sz="2100" dirty="0">
                <a:solidFill>
                  <a:srgbClr val="000000"/>
                </a:solidFill>
              </a:rPr>
              <a:t>- мотивационное поле повышения квалификации учителя расширяется, появляются дополнительные моральные и материальные стимулы</a:t>
            </a:r>
          </a:p>
          <a:p>
            <a:pPr algn="l"/>
            <a:endParaRPr lang="ru-RU" sz="2100" dirty="0">
              <a:solidFill>
                <a:srgbClr val="000000"/>
              </a:solidFill>
            </a:endParaRPr>
          </a:p>
          <a:p>
            <a:pPr algn="l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45782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5626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153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92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1126" y="1"/>
            <a:ext cx="5296775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4901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ly27\Desktop\учитель будущего\2019 УБ\0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685800"/>
            <a:ext cx="8610600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2784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r>
              <a:rPr lang="ru-RU" dirty="0" smtClean="0"/>
              <a:t>Пилотные территории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Добрянский</a:t>
            </a:r>
            <a:r>
              <a:rPr lang="ru-RU" dirty="0" smtClean="0"/>
              <a:t> </a:t>
            </a:r>
            <a:r>
              <a:rPr lang="ru-RU" dirty="0"/>
              <a:t>р-н, Ильинский р-н, </a:t>
            </a:r>
            <a:r>
              <a:rPr lang="ru-RU" dirty="0" err="1"/>
              <a:t>Бардымский</a:t>
            </a:r>
            <a:r>
              <a:rPr lang="ru-RU" dirty="0"/>
              <a:t> р-н, </a:t>
            </a:r>
            <a:r>
              <a:rPr lang="ru-RU" dirty="0" err="1"/>
              <a:t>Сивинский</a:t>
            </a:r>
            <a:r>
              <a:rPr lang="ru-RU" dirty="0"/>
              <a:t> р-н, Чайковский р-н, </a:t>
            </a:r>
            <a:r>
              <a:rPr lang="ru-RU" dirty="0" err="1"/>
              <a:t>Юрлинский</a:t>
            </a:r>
            <a:r>
              <a:rPr lang="ru-RU" dirty="0"/>
              <a:t> р-н,  </a:t>
            </a:r>
            <a:r>
              <a:rPr lang="ru-RU" dirty="0" err="1"/>
              <a:t>Лысьвенский</a:t>
            </a:r>
            <a:r>
              <a:rPr lang="ru-RU" dirty="0"/>
              <a:t> р-н, г. Кудымкар)</a:t>
            </a:r>
          </a:p>
        </p:txBody>
      </p:sp>
    </p:spTree>
    <p:extLst>
      <p:ext uri="{BB962C8B-B14F-4D97-AF65-F5344CB8AC3E}">
        <p14:creationId xmlns:p14="http://schemas.microsoft.com/office/powerpoint/2010/main" val="315453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990601"/>
            <a:ext cx="8229600" cy="9144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Этапы работы Центра с муниципалитетами, образовательными организациями, педагогами в 2020 году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534400" cy="46482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4000" b="1" dirty="0" smtClean="0"/>
              <a:t>Август –обсуждение хода подготовки к реализации проекта </a:t>
            </a:r>
          </a:p>
          <a:p>
            <a:pPr algn="l">
              <a:spcBef>
                <a:spcPts val="0"/>
              </a:spcBef>
            </a:pPr>
            <a:r>
              <a:rPr lang="ru-RU" sz="4000" b="1" dirty="0" smtClean="0"/>
              <a:t>Сентябрь –  октябрь – курсовая подготовка руководителей ДО</a:t>
            </a:r>
          </a:p>
          <a:p>
            <a:pPr algn="l">
              <a:spcBef>
                <a:spcPts val="0"/>
              </a:spcBef>
            </a:pPr>
            <a:r>
              <a:rPr lang="ru-RU" sz="4000" b="1" dirty="0" smtClean="0"/>
              <a:t>Октябрь - декабрь – курсовая подготовка педагогов ДО</a:t>
            </a:r>
          </a:p>
          <a:p>
            <a:pPr algn="l">
              <a:spcBef>
                <a:spcPts val="0"/>
              </a:spcBef>
            </a:pPr>
            <a:r>
              <a:rPr lang="ru-RU" sz="4000" b="1" dirty="0" smtClean="0"/>
              <a:t>Январь 2021 – подведение итогов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766506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Тематика курсов повышения квалификации </a:t>
            </a:r>
            <a:r>
              <a:rPr lang="ru-RU" sz="2400" b="1" dirty="0" smtClean="0"/>
              <a:t>Центра</a:t>
            </a:r>
            <a:br>
              <a:rPr lang="ru-RU" sz="2400" b="1" dirty="0" smtClean="0"/>
            </a:br>
            <a:r>
              <a:rPr lang="ru-RU" sz="2400" b="1" dirty="0" smtClean="0"/>
              <a:t>в 2020 году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u="sng" dirty="0"/>
              <a:t>Курсы управленческих команд  (24 часа</a:t>
            </a:r>
            <a:r>
              <a:rPr lang="ru-RU" sz="1600" u="sng" dirty="0" smtClean="0"/>
              <a:t>)</a:t>
            </a:r>
            <a:r>
              <a:rPr lang="ru-RU" sz="1600" dirty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b="1" dirty="0" smtClean="0"/>
              <a:t>Управление </a:t>
            </a:r>
            <a:r>
              <a:rPr lang="ru-RU" sz="2000" b="1" dirty="0"/>
              <a:t>профессиональным ростом педагога в образовательной организации</a:t>
            </a:r>
            <a:r>
              <a:rPr lang="ru-RU" sz="2000" b="1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600" b="1" dirty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u="sng" dirty="0" smtClean="0"/>
              <a:t>Курсы </a:t>
            </a:r>
            <a:r>
              <a:rPr lang="ru-RU" sz="1600" u="sng" dirty="0"/>
              <a:t>педагогов </a:t>
            </a:r>
            <a:r>
              <a:rPr lang="ru-RU" sz="1600" u="sng" dirty="0" smtClean="0"/>
              <a:t> (</a:t>
            </a:r>
            <a:r>
              <a:rPr lang="ru-RU" sz="1600" u="sng" dirty="0"/>
              <a:t>24 часа</a:t>
            </a:r>
            <a:r>
              <a:rPr lang="ru-RU" sz="1600" u="sng" dirty="0" smtClean="0"/>
              <a:t>)</a:t>
            </a:r>
            <a:r>
              <a:rPr lang="ru-RU" sz="1600" dirty="0"/>
              <a:t> </a:t>
            </a:r>
            <a:br>
              <a:rPr lang="ru-RU" sz="1600" dirty="0"/>
            </a:br>
            <a:r>
              <a:rPr lang="ru-RU" sz="2000" b="1" dirty="0"/>
              <a:t>Проектирование индивидуального образовательного маршрута педагога в информационно</a:t>
            </a:r>
            <a:r>
              <a:rPr lang="ru-RU" sz="2000" dirty="0"/>
              <a:t>-</a:t>
            </a:r>
            <a:r>
              <a:rPr lang="ru-RU" sz="2000" b="1" dirty="0"/>
              <a:t>образовательном пространстве края.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1600" u="sng" dirty="0"/>
              <a:t>Курсы </a:t>
            </a:r>
            <a:r>
              <a:rPr lang="ru-RU" sz="1600" u="sng" dirty="0" smtClean="0"/>
              <a:t>педагогов  </a:t>
            </a:r>
            <a:r>
              <a:rPr lang="ru-RU" sz="1600" u="sng" dirty="0"/>
              <a:t>(16 часов</a:t>
            </a:r>
            <a:r>
              <a:rPr lang="ru-RU" sz="1600" u="sng" dirty="0" smtClean="0"/>
              <a:t>)</a:t>
            </a:r>
            <a:r>
              <a:rPr lang="ru-RU" sz="1600" dirty="0"/>
              <a:t> </a:t>
            </a:r>
            <a:br>
              <a:rPr lang="ru-RU" sz="1600" dirty="0"/>
            </a:br>
            <a:r>
              <a:rPr lang="ru-RU" sz="2000" b="1" dirty="0"/>
              <a:t>Индивидуальный образовательный маршрут как основа профессионального роста педагога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Места проведения КПК: </a:t>
            </a:r>
            <a:br>
              <a:rPr lang="ru-RU" sz="2000" b="1" dirty="0" smtClean="0"/>
            </a:br>
            <a:r>
              <a:rPr lang="ru-RU" sz="2000" b="1" dirty="0" err="1" smtClean="0"/>
              <a:t>г.Пермь</a:t>
            </a:r>
            <a:r>
              <a:rPr lang="ru-RU" sz="2000" b="1" dirty="0" smtClean="0"/>
              <a:t>, ул. Екатерининская, 210</a:t>
            </a:r>
            <a:br>
              <a:rPr lang="ru-RU" sz="2000" b="1" dirty="0" smtClean="0"/>
            </a:br>
            <a:r>
              <a:rPr lang="ru-RU" sz="2000" b="1" dirty="0" err="1" smtClean="0"/>
              <a:t>г.Пермь,ул</a:t>
            </a:r>
            <a:r>
              <a:rPr lang="ru-RU" sz="2000" b="1" dirty="0" smtClean="0"/>
              <a:t>. Бородинская, </a:t>
            </a:r>
            <a:r>
              <a:rPr lang="ru-RU" sz="2000" b="1" dirty="0" smtClean="0"/>
              <a:t>35а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200" b="1" dirty="0" smtClean="0"/>
              <a:t>Консультации проводит </a:t>
            </a:r>
            <a:r>
              <a:rPr lang="ru-RU" sz="2200" b="1" dirty="0" err="1">
                <a:solidFill>
                  <a:srgbClr val="FF0000"/>
                </a:solidFill>
              </a:rPr>
              <a:t>Клейман</a:t>
            </a:r>
            <a:r>
              <a:rPr lang="ru-RU" sz="2200" b="1" dirty="0">
                <a:solidFill>
                  <a:srgbClr val="FF0000"/>
                </a:solidFill>
              </a:rPr>
              <a:t> Илья Самуилович </a:t>
            </a:r>
            <a:r>
              <a:rPr lang="en-US" sz="2200" b="1" dirty="0" smtClean="0">
                <a:hlinkClick r:id="rId2"/>
              </a:rPr>
              <a:t>ily2725@yandex.ru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721701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27888"/>
              </p:ext>
            </p:extLst>
          </p:nvPr>
        </p:nvGraphicFramePr>
        <p:xfrm>
          <a:off x="457200" y="1600200"/>
          <a:ext cx="8382000" cy="638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143000"/>
                <a:gridCol w="640080"/>
                <a:gridCol w="1112520"/>
                <a:gridCol w="685800"/>
                <a:gridCol w="838200"/>
                <a:gridCol w="762000"/>
                <a:gridCol w="76200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рождения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Образорганиз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Должность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Документ об образ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Элект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почта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обр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62139"/>
              </p:ext>
            </p:extLst>
          </p:nvPr>
        </p:nvGraphicFramePr>
        <p:xfrm>
          <a:off x="457200" y="533400"/>
          <a:ext cx="82296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1371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РЕГИСТРАЦИОННЫЙ ЛИСТ 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обучающихся на курсах повышения квалификации </a:t>
                      </a: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ЦНПМПР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ГАУ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ДПО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ИРО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ПК 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теме "Управление профессиональным ростом педагога в образовательной организации"</a:t>
                      </a:r>
                    </a:p>
                  </a:txBody>
                  <a:tcPr marL="4763" marR="4763" marT="476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2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86800" cy="306705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Центр  непрерывного повышения профессионального мастерства педагогических работников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(ЦНППМПР)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3886200"/>
            <a:ext cx="5181600" cy="2362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Структурное подразделение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ГАУ ДПО ИРО ПК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с 2020 года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06960"/>
            <a:ext cx="3505200" cy="20652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695"/>
            <a:ext cx="9144000" cy="3040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609600"/>
            <a:ext cx="8839200" cy="5029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600" dirty="0" smtClean="0"/>
              <a:t>Ссылка в </a:t>
            </a:r>
            <a:r>
              <a:rPr lang="ru-RU" sz="3600" dirty="0" err="1"/>
              <a:t>гугл</a:t>
            </a:r>
            <a:r>
              <a:rPr lang="ru-RU" sz="3600" dirty="0"/>
              <a:t>-таблице</a:t>
            </a:r>
            <a:br>
              <a:rPr lang="ru-RU" sz="3600" dirty="0"/>
            </a:br>
            <a:r>
              <a:rPr lang="ru-RU" dirty="0">
                <a:hlinkClick r:id="rId2"/>
              </a:rPr>
              <a:t>https://docs.google.com/spreadsheets/d/1YJEo-XBQUJgNWpsm2KX9eZMkCS_ITiqxUUqBeCIMlRc/edit?usp=sharing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68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914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Алгоритм взаимодействия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8674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. Сдача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планов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 методической работы муниципалитетов на 2020-2021уч.г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до 14.09. </a:t>
            </a:r>
            <a:r>
              <a:rPr lang="ru-RU" sz="2000" dirty="0" err="1" smtClean="0">
                <a:solidFill>
                  <a:srgbClr val="FF0000"/>
                </a:solidFill>
                <a:latin typeface="+mj-lt"/>
              </a:rPr>
              <a:t>Молош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+mj-lt"/>
              </a:rPr>
              <a:t>Людмила 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Александровна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89082402440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2000" u="sng" dirty="0" smtClean="0">
                <a:solidFill>
                  <a:schemeClr val="tx1"/>
                </a:solidFill>
                <a:latin typeface="+mj-lt"/>
                <a:hlinkClick r:id="rId2"/>
              </a:rPr>
              <a:t>lamolosh@yandex.ru</a:t>
            </a:r>
            <a:r>
              <a:rPr lang="ru-RU" sz="2000" u="sng" dirty="0" smtClean="0">
                <a:solidFill>
                  <a:schemeClr val="tx1"/>
                </a:solidFill>
                <a:latin typeface="+mj-lt"/>
              </a:rPr>
              <a:t>)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2.  Заполнение  по ссылке в </a:t>
            </a:r>
            <a:r>
              <a:rPr lang="ru-RU" sz="2000" dirty="0" err="1" smtClean="0">
                <a:solidFill>
                  <a:schemeClr val="tx1"/>
                </a:solidFill>
                <a:latin typeface="+mj-lt"/>
              </a:rPr>
              <a:t>гугл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-форме </a:t>
            </a:r>
            <a:r>
              <a:rPr lang="ru-RU" sz="2000" dirty="0" smtClean="0">
                <a:solidFill>
                  <a:schemeClr val="tx1"/>
                </a:solidFill>
              </a:rPr>
              <a:t>«Список руководителей и заместителей руководителей ОО, направленных на КПК» (не менее 2 человек от организации) </a:t>
            </a:r>
            <a:r>
              <a:rPr lang="ru-RU" sz="2000" dirty="0" smtClean="0">
                <a:solidFill>
                  <a:srgbClr val="00B050"/>
                </a:solidFill>
              </a:rPr>
              <a:t>до 11.09.</a:t>
            </a:r>
            <a:endParaRPr lang="ru-RU" sz="2000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3.Сбор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заявлений и документов об образовании слушателей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ответственными лицами в ОО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с использованием шифра учебной группы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до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14.09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Сдача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пакетов в эл.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виде </a:t>
            </a:r>
            <a:r>
              <a:rPr lang="ru-RU" sz="2000" dirty="0" err="1" smtClean="0">
                <a:solidFill>
                  <a:srgbClr val="FF0000"/>
                </a:solidFill>
                <a:latin typeface="+mj-lt"/>
              </a:rPr>
              <a:t>Молош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 Людмиле Александровне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en-US" sz="2000" u="sng" dirty="0" smtClean="0">
                <a:solidFill>
                  <a:schemeClr val="tx1"/>
                </a:solidFill>
                <a:hlinkClick r:id="rId2"/>
              </a:rPr>
              <a:t>lamolosh@yandex.ru</a:t>
            </a:r>
            <a:r>
              <a:rPr lang="ru-RU" sz="2000" u="sng" dirty="0">
                <a:solidFill>
                  <a:schemeClr val="tx1"/>
                </a:solidFill>
              </a:rPr>
              <a:t>.</a:t>
            </a:r>
            <a:endParaRPr lang="ru-RU" sz="2000" u="sng" dirty="0">
              <a:solidFill>
                <a:schemeClr val="tx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4.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Сбор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промежуточных и итоговых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аттестационных работ по КПК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по графику курсов </a:t>
            </a:r>
            <a:r>
              <a:rPr lang="ru-RU" sz="2000" dirty="0">
                <a:solidFill>
                  <a:schemeClr val="tx1"/>
                </a:solidFill>
              </a:rPr>
              <a:t>с использованием шифра учебной </a:t>
            </a:r>
            <a:r>
              <a:rPr lang="ru-RU" sz="2000" dirty="0" smtClean="0">
                <a:solidFill>
                  <a:schemeClr val="tx1"/>
                </a:solidFill>
              </a:rPr>
              <a:t>группы.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Работы направляются преподавателям на эл. почту.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5. Выдача удостоверений обучающимся будет осуществляться через ответственных лиц на муниципальном уровне.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6. Взаимодействие </a:t>
            </a:r>
            <a:r>
              <a:rPr lang="ru-RU" sz="2000" dirty="0" err="1" smtClean="0">
                <a:solidFill>
                  <a:schemeClr val="tx1"/>
                </a:solidFill>
                <a:latin typeface="+mj-lt"/>
              </a:rPr>
              <a:t>апробационных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 площадок с ИРО ПК будет происходить на портале «Сетевое сообщество педагогов Пермского края»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(появится новая группа)</a:t>
            </a:r>
          </a:p>
          <a:p>
            <a:pPr algn="just"/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91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Проект Центра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Куратор  </a:t>
            </a:r>
            <a:r>
              <a:rPr lang="ru-RU" sz="3200" b="1" dirty="0" err="1" smtClean="0">
                <a:solidFill>
                  <a:srgbClr val="C00000"/>
                </a:solidFill>
              </a:rPr>
              <a:t>А.Ф.Фаязова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960611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H="1">
            <a:off x="1551709" y="2819400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51709" y="2819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505200" y="2819400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459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3C11C8BD-9360-E24E-9DD0-CC8C48724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593366"/>
            <a:ext cx="8520600" cy="778234"/>
          </a:xfrm>
        </p:spPr>
        <p:txBody>
          <a:bodyPr/>
          <a:lstStyle/>
          <a:p>
            <a:pPr algn="ctr"/>
            <a:r>
              <a:rPr lang="ru-RU" dirty="0" smtClean="0"/>
              <a:t>ЦЕНТР </a:t>
            </a:r>
            <a:r>
              <a:rPr lang="ru-RU" dirty="0"/>
              <a:t>ПРОФМАСТЕРСТВА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85DB112-4EF4-FA41-B418-5B4023A47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371600"/>
            <a:ext cx="8679900" cy="5105400"/>
          </a:xfrm>
        </p:spPr>
        <p:txBody>
          <a:bodyPr/>
          <a:lstStyle/>
          <a:p>
            <a:r>
              <a:rPr lang="ru-RU" sz="3200" dirty="0" smtClean="0"/>
              <a:t>Выстраивание </a:t>
            </a:r>
            <a:r>
              <a:rPr lang="ru-RU" sz="3200" dirty="0"/>
              <a:t>индивидуальных образовательных маршрутов </a:t>
            </a:r>
            <a:r>
              <a:rPr lang="ru-RU" sz="3200" dirty="0" err="1"/>
              <a:t>педработников</a:t>
            </a:r>
            <a:endParaRPr lang="ru-RU" sz="3200" dirty="0"/>
          </a:p>
          <a:p>
            <a:r>
              <a:rPr lang="ru-RU" sz="3200" dirty="0"/>
              <a:t>Организация процесса непрерывного повышения профессионального мастерства </a:t>
            </a:r>
          </a:p>
          <a:p>
            <a:r>
              <a:rPr lang="ru-RU" sz="3200" dirty="0"/>
              <a:t>Организация обучения по программам по селективному принципу </a:t>
            </a:r>
            <a:endParaRPr lang="ru-RU" sz="3200" dirty="0" smtClean="0"/>
          </a:p>
          <a:p>
            <a:r>
              <a:rPr lang="ru-RU" sz="3200" dirty="0"/>
              <a:t>Базовая площадка профессиональных сообществ</a:t>
            </a:r>
          </a:p>
          <a:p>
            <a:r>
              <a:rPr lang="ru-RU" sz="3200" dirty="0" smtClean="0"/>
              <a:t>Площадка </a:t>
            </a:r>
            <a:r>
              <a:rPr lang="ru-RU" sz="3200" dirty="0"/>
              <a:t>развития </a:t>
            </a:r>
            <a:r>
              <a:rPr lang="ru-RU" sz="3200" dirty="0" err="1"/>
              <a:t>человековедческих</a:t>
            </a:r>
            <a:r>
              <a:rPr lang="ru-RU" sz="3200" dirty="0"/>
              <a:t> компетенций </a:t>
            </a:r>
          </a:p>
          <a:p>
            <a:endParaRPr lang="ru-RU" sz="32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87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ly27\Desktop\учитель будущего\2019 УБ\0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0"/>
            <a:ext cx="8534400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6378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Составление </a:t>
            </a:r>
            <a:b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индивидуального образовательного маршрута педагога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26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8358187" cy="5829300"/>
          </a:xfrm>
        </p:spPr>
        <p:txBody>
          <a:bodyPr rtlCol="0">
            <a:normAutofit fontScale="90000"/>
          </a:bodyPr>
          <a:lstStyle/>
          <a:p>
            <a:pPr algn="l">
              <a:defRPr/>
            </a:pPr>
            <a:r>
              <a:rPr lang="ru-RU" sz="3600" dirty="0" smtClean="0"/>
              <a:t> 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ИОМ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педагога </a:t>
            </a:r>
            <a:r>
              <a:rPr lang="ru-RU" dirty="0" smtClean="0"/>
              <a:t>- это</a:t>
            </a:r>
            <a:r>
              <a:rPr lang="ru-RU" b="1" dirty="0"/>
              <a:t> </a:t>
            </a:r>
            <a:r>
              <a:rPr lang="ru-RU" dirty="0"/>
              <a:t>личный, отличающийся характерными признаками  путь следования, который  представляет собой целенаправленно проектируемую дифференцированную </a:t>
            </a:r>
            <a:r>
              <a:rPr lang="ru-RU" dirty="0" smtClean="0"/>
              <a:t>программу </a:t>
            </a:r>
            <a:r>
              <a:rPr lang="ru-RU" dirty="0"/>
              <a:t> 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профессионального роста </a:t>
            </a:r>
            <a:r>
              <a:rPr lang="ru-RU" dirty="0"/>
              <a:t>при </a:t>
            </a:r>
            <a:r>
              <a:rPr lang="ru-RU" dirty="0" smtClean="0"/>
              <a:t>его комплексном сопровождении.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18885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28625" y="285750"/>
            <a:ext cx="3143250" cy="2357438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00B050"/>
                </a:solidFill>
              </a:rPr>
              <a:t>Индивидуальный образовательный маршрут педагога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857356" y="785794"/>
          <a:ext cx="6829444" cy="534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3580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-12192" y="-1"/>
            <a:ext cx="9144000" cy="1462308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200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Задачи </a:t>
            </a:r>
            <a:r>
              <a:rPr lang="ru-RU" sz="3200" dirty="0"/>
              <a:t>для достижения цели непрерывного повышения профессионального мастерства </a:t>
            </a:r>
            <a:endParaRPr sz="3200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79022" y="1638224"/>
            <a:ext cx="9052786" cy="52197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0" indent="-457200" algn="l">
              <a:buFontTx/>
              <a:buChar char="-"/>
            </a:pPr>
            <a:r>
              <a:rPr lang="ru-RU" dirty="0">
                <a:solidFill>
                  <a:srgbClr val="000000"/>
                </a:solidFill>
              </a:rPr>
              <a:t>опора на современные форматы методической   </a:t>
            </a:r>
          </a:p>
          <a:p>
            <a:pPr marL="114300" indent="0" algn="l"/>
            <a:r>
              <a:rPr lang="ru-RU" dirty="0">
                <a:solidFill>
                  <a:srgbClr val="000000"/>
                </a:solidFill>
              </a:rPr>
              <a:t>    поддержки педагогов</a:t>
            </a:r>
          </a:p>
          <a:p>
            <a:pPr marL="571500" indent="-457200" algn="l">
              <a:buFontTx/>
              <a:buChar char="-"/>
            </a:pPr>
            <a:r>
              <a:rPr lang="ru-RU" dirty="0">
                <a:solidFill>
                  <a:srgbClr val="000000"/>
                </a:solidFill>
              </a:rPr>
              <a:t>внедрение новых моделей организации профессиональной переподготовки </a:t>
            </a:r>
          </a:p>
          <a:p>
            <a:pPr marL="571500" indent="-457200" algn="l">
              <a:buFontTx/>
              <a:buChar char="-"/>
            </a:pPr>
            <a:r>
              <a:rPr lang="ru-RU" dirty="0">
                <a:solidFill>
                  <a:srgbClr val="000000"/>
                </a:solidFill>
              </a:rPr>
              <a:t>модернизация содержания образовательных программ </a:t>
            </a:r>
          </a:p>
          <a:p>
            <a:pPr marL="571500" indent="-457200" algn="l">
              <a:buFontTx/>
              <a:buChar char="-"/>
            </a:pPr>
            <a:r>
              <a:rPr lang="ru-RU" dirty="0">
                <a:solidFill>
                  <a:srgbClr val="000000"/>
                </a:solidFill>
              </a:rPr>
              <a:t>активное использования информационных и цифровых ресурсов</a:t>
            </a:r>
          </a:p>
          <a:p>
            <a:endParaRPr lang="ru-RU" dirty="0">
              <a:solidFill>
                <a:srgbClr val="000000"/>
              </a:solidFill>
            </a:endParaRP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9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559</Words>
  <Application>Microsoft Office PowerPoint</Application>
  <PresentationFormat>Экран (4:3)</PresentationFormat>
  <Paragraphs>98</Paragraphs>
  <Slides>21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Montserrat SemiBold</vt:lpstr>
      <vt:lpstr>Times New Roman</vt:lpstr>
      <vt:lpstr>Office Theme</vt:lpstr>
      <vt:lpstr>Тема Office</vt:lpstr>
      <vt:lpstr>                                 Проект «Учитель будущего»  1.Создание Центра непрерывного повышения профессионального мастерства педагогов на базе Института развития образования Пермского края.  Задачи: Осуществление непрерывного ДПО педагогических и руководящих работников на основе диагностики профессиональных компетенций Создание и организационно-методическая координация профессионально-педагогических объединений (ассоциаций, сетевых сообществ, творческих и проблемных групп и других) Системное и преемственное взаимодействие с методическими службами разных уровней (региональный, муниципальный, образовательной организации) по вопросам методического обеспечения профессионального роста педагогов  2.Создание Центра оценки профессионального мастерства и квалификации педагогов на базе ПГГПУ Задачи: Независимая оценка квалификации педагогов Создание индивидуальных траекторий профессионального совершенствования на основе результатов, проведенных диагностических процедур Сетевое взаимодействие с Центрами профмастерства Развитие кадрового резерва педагогической отрасли  Сертификация программ дополнительного профессионального образования </vt:lpstr>
      <vt:lpstr>Центр  непрерывного повышения профессионального мастерства педагогических работников (ЦНППМПР)</vt:lpstr>
      <vt:lpstr>Проект Центра Куратор  А.Ф.Фаязова</vt:lpstr>
      <vt:lpstr>ЦЕНТР ПРОФМАСТЕРСТВА</vt:lpstr>
      <vt:lpstr>Презентация PowerPoint</vt:lpstr>
      <vt:lpstr>Составление  индивидуального образовательного маршрута педагога</vt:lpstr>
      <vt:lpstr>     ИОМ педагога - это личный, отличающийся характерными признаками  путь следования, который  представляет собой целенаправленно проектируемую дифференцированную программу    профессионального роста при его комплексном сопровождении.   </vt:lpstr>
      <vt:lpstr>Индивидуальный образовательный маршрут педагога</vt:lpstr>
      <vt:lpstr>Задачи для достижения цели непрерывного повышения профессионального мастерства </vt:lpstr>
      <vt:lpstr>Формы обучения</vt:lpstr>
      <vt:lpstr>Результаты </vt:lpstr>
      <vt:lpstr>Персонифицированная курсовая подготовка</vt:lpstr>
      <vt:lpstr>Презентация PowerPoint</vt:lpstr>
      <vt:lpstr>Презентация PowerPoint</vt:lpstr>
      <vt:lpstr>Презентация PowerPoint</vt:lpstr>
      <vt:lpstr>Пилотные территории (Добрянский р-н, Ильинский р-н, Бардымский р-н, Сивинский р-н, Чайковский р-н, Юрлинский р-н,  Лысьвенский р-н, г. Кудымкар)</vt:lpstr>
      <vt:lpstr>Этапы работы Центра с муниципалитетами, образовательными организациями, педагогами в 2020 году</vt:lpstr>
      <vt:lpstr>Тематика курсов повышения квалификации Центра в 2020 году   Курсы управленческих команд  (24 часа)  Управление профессиональным ростом педагога в образовательной организации.   Курсы педагогов  (24 часа)  Проектирование индивидуального образовательного маршрута педагога в информационно-образовательном пространстве края.   Курсы педагогов  (16 часов)  Индивидуальный образовательный маршрут как основа профессионального роста педагога.  Места проведения КПК:  г.Пермь, ул. Екатерининская, 210 г.Пермь,ул. Бородинская, 35а   Консультации проводит Клейман Илья Самуилович ily2725@yandex.ru  </vt:lpstr>
      <vt:lpstr>Презентация PowerPoint</vt:lpstr>
      <vt:lpstr>Презентация PowerPoint</vt:lpstr>
      <vt:lpstr> Алгоритм взаимодействия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Alya</dc:creator>
  <cp:lastModifiedBy>Фаязова Альфия Фаритовна</cp:lastModifiedBy>
  <cp:revision>118</cp:revision>
  <cp:lastPrinted>2020-08-21T08:54:23Z</cp:lastPrinted>
  <dcterms:created xsi:type="dcterms:W3CDTF">2019-08-12T19:28:26Z</dcterms:created>
  <dcterms:modified xsi:type="dcterms:W3CDTF">2020-08-21T08:54:30Z</dcterms:modified>
</cp:coreProperties>
</file>